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4" r:id="rId5"/>
    <p:sldId id="259" r:id="rId6"/>
    <p:sldId id="262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F00"/>
    <a:srgbClr val="461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1737E-9619-46D8-BF27-C6C6C193CCF8}" v="696" dt="2022-01-17T12:26:59.089"/>
    <p1510:client id="{13305436-DE06-083D-95EB-562DA1E9D1C8}" v="266" dt="2022-01-16T19:58:55.440"/>
    <p1510:client id="{3AA5EC83-3FEB-4DE1-A851-91FC4DE1B242}" v="25" dt="2022-01-17T12:54:28.835"/>
    <p1510:client id="{587B5F63-DC3D-0D86-8B08-6C8B40287C7E}" v="961" vWet="962" dt="2022-01-16T17:00:36.568"/>
    <p1510:client id="{694EFE5A-1C60-4FC8-4F85-1F2B23D2EFD5}" v="1" dt="2022-01-17T12:12:20.442"/>
    <p1510:client id="{A226E1ED-1554-490F-84DD-61612DE4331A}" v="275" dt="2022-01-16T20:01:3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GA Audrey" userId="S::akamga.ir2024@esaip.org::70f72312-0b0f-4368-a8a8-08642838f68b" providerId="AD" clId="Web-{694EFE5A-1C60-4FC8-4F85-1F2B23D2EFD5}"/>
    <pc:docChg chg="sldOrd">
      <pc:chgData name="KAMGA Audrey" userId="S::akamga.ir2024@esaip.org::70f72312-0b0f-4368-a8a8-08642838f68b" providerId="AD" clId="Web-{694EFE5A-1C60-4FC8-4F85-1F2B23D2EFD5}" dt="2022-01-17T12:12:20.442" v="0"/>
      <pc:docMkLst>
        <pc:docMk/>
      </pc:docMkLst>
      <pc:sldChg chg="ord">
        <pc:chgData name="KAMGA Audrey" userId="S::akamga.ir2024@esaip.org::70f72312-0b0f-4368-a8a8-08642838f68b" providerId="AD" clId="Web-{694EFE5A-1C60-4FC8-4F85-1F2B23D2EFD5}" dt="2022-01-17T12:12:20.442" v="0"/>
        <pc:sldMkLst>
          <pc:docMk/>
          <pc:sldMk cId="187941095" sldId="257"/>
        </pc:sldMkLst>
      </pc:sldChg>
    </pc:docChg>
  </pc:docChgLst>
  <pc:docChgLst>
    <pc:chgData name="JARDRET Remi" userId="S::rjardret.ir2024@esaip.org::ef824d0f-6aee-40ee-93c5-3499962be5ce" providerId="AD" clId="Web-{13305436-DE06-083D-95EB-562DA1E9D1C8}"/>
    <pc:docChg chg="addSld delSld modSld sldOrd">
      <pc:chgData name="JARDRET Remi" userId="S::rjardret.ir2024@esaip.org::ef824d0f-6aee-40ee-93c5-3499962be5ce" providerId="AD" clId="Web-{13305436-DE06-083D-95EB-562DA1E9D1C8}" dt="2022-01-16T19:35:38.653" v="264" actId="20577"/>
      <pc:docMkLst>
        <pc:docMk/>
      </pc:docMkLst>
      <pc:sldChg chg="modSp">
        <pc:chgData name="JARDRET Remi" userId="S::rjardret.ir2024@esaip.org::ef824d0f-6aee-40ee-93c5-3499962be5ce" providerId="AD" clId="Web-{13305436-DE06-083D-95EB-562DA1E9D1C8}" dt="2022-01-16T19:27:03.510" v="217" actId="20577"/>
        <pc:sldMkLst>
          <pc:docMk/>
          <pc:sldMk cId="187941095" sldId="257"/>
        </pc:sldMkLst>
        <pc:spChg chg="mod">
          <ac:chgData name="JARDRET Remi" userId="S::rjardret.ir2024@esaip.org::ef824d0f-6aee-40ee-93c5-3499962be5ce" providerId="AD" clId="Web-{13305436-DE06-083D-95EB-562DA1E9D1C8}" dt="2022-01-16T19:27:03.510" v="217" actId="20577"/>
          <ac:spMkLst>
            <pc:docMk/>
            <pc:sldMk cId="187941095" sldId="257"/>
            <ac:spMk id="3" creationId="{3BE04A2B-D93C-47FC-8369-01911742B06E}"/>
          </ac:spMkLst>
        </pc:spChg>
      </pc:sldChg>
      <pc:sldChg chg="ord">
        <pc:chgData name="JARDRET Remi" userId="S::rjardret.ir2024@esaip.org::ef824d0f-6aee-40ee-93c5-3499962be5ce" providerId="AD" clId="Web-{13305436-DE06-083D-95EB-562DA1E9D1C8}" dt="2022-01-16T19:25:58.430" v="139"/>
        <pc:sldMkLst>
          <pc:docMk/>
          <pc:sldMk cId="2469507459" sldId="259"/>
        </pc:sldMkLst>
      </pc:sldChg>
      <pc:sldChg chg="del">
        <pc:chgData name="JARDRET Remi" userId="S::rjardret.ir2024@esaip.org::ef824d0f-6aee-40ee-93c5-3499962be5ce" providerId="AD" clId="Web-{13305436-DE06-083D-95EB-562DA1E9D1C8}" dt="2022-01-16T19:27:11.858" v="218"/>
        <pc:sldMkLst>
          <pc:docMk/>
          <pc:sldMk cId="3075065085" sldId="260"/>
        </pc:sldMkLst>
      </pc:sldChg>
      <pc:sldChg chg="modSp">
        <pc:chgData name="JARDRET Remi" userId="S::rjardret.ir2024@esaip.org::ef824d0f-6aee-40ee-93c5-3499962be5ce" providerId="AD" clId="Web-{13305436-DE06-083D-95EB-562DA1E9D1C8}" dt="2022-01-16T19:25:35.179" v="137" actId="20577"/>
        <pc:sldMkLst>
          <pc:docMk/>
          <pc:sldMk cId="606661028" sldId="261"/>
        </pc:sldMkLst>
        <pc:spChg chg="mod">
          <ac:chgData name="JARDRET Remi" userId="S::rjardret.ir2024@esaip.org::ef824d0f-6aee-40ee-93c5-3499962be5ce" providerId="AD" clId="Web-{13305436-DE06-083D-95EB-562DA1E9D1C8}" dt="2022-01-16T19:25:35.179" v="137" actId="20577"/>
          <ac:spMkLst>
            <pc:docMk/>
            <pc:sldMk cId="606661028" sldId="261"/>
            <ac:spMk id="3" creationId="{FA8884D6-5B9F-48CB-854C-466D25E308A7}"/>
          </ac:spMkLst>
        </pc:spChg>
      </pc:sldChg>
      <pc:sldChg chg="modSp">
        <pc:chgData name="JARDRET Remi" userId="S::rjardret.ir2024@esaip.org::ef824d0f-6aee-40ee-93c5-3499962be5ce" providerId="AD" clId="Web-{13305436-DE06-083D-95EB-562DA1E9D1C8}" dt="2022-01-16T19:30:18.629" v="238" actId="20577"/>
        <pc:sldMkLst>
          <pc:docMk/>
          <pc:sldMk cId="3428086375" sldId="263"/>
        </pc:sldMkLst>
        <pc:spChg chg="mod">
          <ac:chgData name="JARDRET Remi" userId="S::rjardret.ir2024@esaip.org::ef824d0f-6aee-40ee-93c5-3499962be5ce" providerId="AD" clId="Web-{13305436-DE06-083D-95EB-562DA1E9D1C8}" dt="2022-01-16T19:30:18.629" v="238" actId="20577"/>
          <ac:spMkLst>
            <pc:docMk/>
            <pc:sldMk cId="3428086375" sldId="263"/>
            <ac:spMk id="2" creationId="{C927F714-9810-4A5C-AD97-C291531420F8}"/>
          </ac:spMkLst>
        </pc:spChg>
        <pc:spChg chg="mod">
          <ac:chgData name="JARDRET Remi" userId="S::rjardret.ir2024@esaip.org::ef824d0f-6aee-40ee-93c5-3499962be5ce" providerId="AD" clId="Web-{13305436-DE06-083D-95EB-562DA1E9D1C8}" dt="2022-01-16T18:56:14.179" v="29" actId="20577"/>
          <ac:spMkLst>
            <pc:docMk/>
            <pc:sldMk cId="3428086375" sldId="263"/>
            <ac:spMk id="3" creationId="{D9FB1A99-62FE-4735-A23B-8E6319E8454D}"/>
          </ac:spMkLst>
        </pc:spChg>
      </pc:sldChg>
      <pc:sldChg chg="modSp">
        <pc:chgData name="JARDRET Remi" userId="S::rjardret.ir2024@esaip.org::ef824d0f-6aee-40ee-93c5-3499962be5ce" providerId="AD" clId="Web-{13305436-DE06-083D-95EB-562DA1E9D1C8}" dt="2022-01-16T19:28:30.954" v="222" actId="20577"/>
        <pc:sldMkLst>
          <pc:docMk/>
          <pc:sldMk cId="3644647379" sldId="264"/>
        </pc:sldMkLst>
        <pc:spChg chg="mod">
          <ac:chgData name="JARDRET Remi" userId="S::rjardret.ir2024@esaip.org::ef824d0f-6aee-40ee-93c5-3499962be5ce" providerId="AD" clId="Web-{13305436-DE06-083D-95EB-562DA1E9D1C8}" dt="2022-01-16T19:28:30.954" v="222" actId="20577"/>
          <ac:spMkLst>
            <pc:docMk/>
            <pc:sldMk cId="3644647379" sldId="264"/>
            <ac:spMk id="2" creationId="{E60CEA19-966B-4D72-882F-5C2A9C25A667}"/>
          </ac:spMkLst>
        </pc:spChg>
        <pc:spChg chg="mod">
          <ac:chgData name="JARDRET Remi" userId="S::rjardret.ir2024@esaip.org::ef824d0f-6aee-40ee-93c5-3499962be5ce" providerId="AD" clId="Web-{13305436-DE06-083D-95EB-562DA1E9D1C8}" dt="2022-01-16T19:28:09.219" v="220" actId="20577"/>
          <ac:spMkLst>
            <pc:docMk/>
            <pc:sldMk cId="3644647379" sldId="264"/>
            <ac:spMk id="3" creationId="{6C0F68B2-DD9D-4999-8553-41D25B5EE3DE}"/>
          </ac:spMkLst>
        </pc:spChg>
      </pc:sldChg>
      <pc:sldChg chg="modSp new">
        <pc:chgData name="JARDRET Remi" userId="S::rjardret.ir2024@esaip.org::ef824d0f-6aee-40ee-93c5-3499962be5ce" providerId="AD" clId="Web-{13305436-DE06-083D-95EB-562DA1E9D1C8}" dt="2022-01-16T19:35:38.653" v="264" actId="20577"/>
        <pc:sldMkLst>
          <pc:docMk/>
          <pc:sldMk cId="1681054047" sldId="265"/>
        </pc:sldMkLst>
        <pc:spChg chg="mod">
          <ac:chgData name="JARDRET Remi" userId="S::rjardret.ir2024@esaip.org::ef824d0f-6aee-40ee-93c5-3499962be5ce" providerId="AD" clId="Web-{13305436-DE06-083D-95EB-562DA1E9D1C8}" dt="2022-01-16T19:35:38.653" v="264" actId="20577"/>
          <ac:spMkLst>
            <pc:docMk/>
            <pc:sldMk cId="1681054047" sldId="265"/>
            <ac:spMk id="2" creationId="{F6B8B988-9173-46A5-AB8E-36F655B9EC5E}"/>
          </ac:spMkLst>
        </pc:spChg>
      </pc:sldChg>
      <pc:sldChg chg="delSp new del">
        <pc:chgData name="JARDRET Remi" userId="S::rjardret.ir2024@esaip.org::ef824d0f-6aee-40ee-93c5-3499962be5ce" providerId="AD" clId="Web-{13305436-DE06-083D-95EB-562DA1E9D1C8}" dt="2022-01-16T19:31:17.490" v="242"/>
        <pc:sldMkLst>
          <pc:docMk/>
          <pc:sldMk cId="1875918813" sldId="265"/>
        </pc:sldMkLst>
        <pc:spChg chg="del">
          <ac:chgData name="JARDRET Remi" userId="S::rjardret.ir2024@esaip.org::ef824d0f-6aee-40ee-93c5-3499962be5ce" providerId="AD" clId="Web-{13305436-DE06-083D-95EB-562DA1E9D1C8}" dt="2022-01-16T19:30:51.020" v="240"/>
          <ac:spMkLst>
            <pc:docMk/>
            <pc:sldMk cId="1875918813" sldId="265"/>
            <ac:spMk id="2" creationId="{9089D000-7D85-4D75-9405-36F08DB60657}"/>
          </ac:spMkLst>
        </pc:spChg>
        <pc:spChg chg="del">
          <ac:chgData name="JARDRET Remi" userId="S::rjardret.ir2024@esaip.org::ef824d0f-6aee-40ee-93c5-3499962be5ce" providerId="AD" clId="Web-{13305436-DE06-083D-95EB-562DA1E9D1C8}" dt="2022-01-16T19:30:54.771" v="241"/>
          <ac:spMkLst>
            <pc:docMk/>
            <pc:sldMk cId="1875918813" sldId="265"/>
            <ac:spMk id="3" creationId="{BF873C71-8589-42A1-8781-77A070E86F86}"/>
          </ac:spMkLst>
        </pc:spChg>
      </pc:sldChg>
    </pc:docChg>
  </pc:docChgLst>
  <pc:docChgLst>
    <pc:chgData name="Remi JARDRET" userId="ef824d0f-6aee-40ee-93c5-3499962be5ce" providerId="ADAL" clId="{3AA5EC83-3FEB-4DE1-A851-91FC4DE1B242}"/>
    <pc:docChg chg="undo custSel modSld sldOrd">
      <pc:chgData name="Remi JARDRET" userId="ef824d0f-6aee-40ee-93c5-3499962be5ce" providerId="ADAL" clId="{3AA5EC83-3FEB-4DE1-A851-91FC4DE1B242}" dt="2022-01-17T12:54:28.835" v="27" actId="20577"/>
      <pc:docMkLst>
        <pc:docMk/>
      </pc:docMkLst>
      <pc:sldChg chg="ord">
        <pc:chgData name="Remi JARDRET" userId="ef824d0f-6aee-40ee-93c5-3499962be5ce" providerId="ADAL" clId="{3AA5EC83-3FEB-4DE1-A851-91FC4DE1B242}" dt="2022-01-17T12:23:14.253" v="18"/>
        <pc:sldMkLst>
          <pc:docMk/>
          <pc:sldMk cId="3130934159" sldId="256"/>
        </pc:sldMkLst>
      </pc:sldChg>
      <pc:sldChg chg="modSp mod ord">
        <pc:chgData name="Remi JARDRET" userId="ef824d0f-6aee-40ee-93c5-3499962be5ce" providerId="ADAL" clId="{3AA5EC83-3FEB-4DE1-A851-91FC4DE1B242}" dt="2022-01-17T12:54:28.835" v="27" actId="20577"/>
        <pc:sldMkLst>
          <pc:docMk/>
          <pc:sldMk cId="187941095" sldId="257"/>
        </pc:sldMkLst>
        <pc:spChg chg="mod">
          <ac:chgData name="Remi JARDRET" userId="ef824d0f-6aee-40ee-93c5-3499962be5ce" providerId="ADAL" clId="{3AA5EC83-3FEB-4DE1-A851-91FC4DE1B242}" dt="2022-01-17T12:54:28.835" v="27" actId="20577"/>
          <ac:spMkLst>
            <pc:docMk/>
            <pc:sldMk cId="187941095" sldId="257"/>
            <ac:spMk id="3" creationId="{3BE04A2B-D93C-47FC-8369-01911742B06E}"/>
          </ac:spMkLst>
        </pc:spChg>
      </pc:sldChg>
      <pc:sldChg chg="modAnim">
        <pc:chgData name="Remi JARDRET" userId="ef824d0f-6aee-40ee-93c5-3499962be5ce" providerId="ADAL" clId="{3AA5EC83-3FEB-4DE1-A851-91FC4DE1B242}" dt="2022-01-17T12:49:44.552" v="21"/>
        <pc:sldMkLst>
          <pc:docMk/>
          <pc:sldMk cId="1247960109" sldId="258"/>
        </pc:sldMkLst>
      </pc:sldChg>
      <pc:sldChg chg="modSp mod modAnim">
        <pc:chgData name="Remi JARDRET" userId="ef824d0f-6aee-40ee-93c5-3499962be5ce" providerId="ADAL" clId="{3AA5EC83-3FEB-4DE1-A851-91FC4DE1B242}" dt="2022-01-17T12:52:43.531" v="22"/>
        <pc:sldMkLst>
          <pc:docMk/>
          <pc:sldMk cId="2469507459" sldId="259"/>
        </pc:sldMkLst>
        <pc:picChg chg="mod">
          <ac:chgData name="Remi JARDRET" userId="ef824d0f-6aee-40ee-93c5-3499962be5ce" providerId="ADAL" clId="{3AA5EC83-3FEB-4DE1-A851-91FC4DE1B242}" dt="2022-01-16T23:01:41.137" v="10" actId="1076"/>
          <ac:picMkLst>
            <pc:docMk/>
            <pc:sldMk cId="2469507459" sldId="259"/>
            <ac:picMk id="5" creationId="{6CD7A2DB-D1F5-4F3D-8728-11BFA28FD6F9}"/>
          </ac:picMkLst>
        </pc:picChg>
      </pc:sldChg>
      <pc:sldChg chg="addSp modSp">
        <pc:chgData name="Remi JARDRET" userId="ef824d0f-6aee-40ee-93c5-3499962be5ce" providerId="ADAL" clId="{3AA5EC83-3FEB-4DE1-A851-91FC4DE1B242}" dt="2022-01-16T23:02:01.861" v="12" actId="1076"/>
        <pc:sldMkLst>
          <pc:docMk/>
          <pc:sldMk cId="3428086375" sldId="263"/>
        </pc:sldMkLst>
        <pc:picChg chg="add mod">
          <ac:chgData name="Remi JARDRET" userId="ef824d0f-6aee-40ee-93c5-3499962be5ce" providerId="ADAL" clId="{3AA5EC83-3FEB-4DE1-A851-91FC4DE1B242}" dt="2022-01-16T23:01:57.700" v="11" actId="1076"/>
          <ac:picMkLst>
            <pc:docMk/>
            <pc:sldMk cId="3428086375" sldId="263"/>
            <ac:picMk id="1026" creationId="{F2C8FD85-6713-4590-90DD-BCBAB7CF288E}"/>
          </ac:picMkLst>
        </pc:picChg>
        <pc:picChg chg="add mod">
          <ac:chgData name="Remi JARDRET" userId="ef824d0f-6aee-40ee-93c5-3499962be5ce" providerId="ADAL" clId="{3AA5EC83-3FEB-4DE1-A851-91FC4DE1B242}" dt="2022-01-16T23:02:01.861" v="12" actId="1076"/>
          <ac:picMkLst>
            <pc:docMk/>
            <pc:sldMk cId="3428086375" sldId="263"/>
            <ac:picMk id="1028" creationId="{9E922DEA-8DB7-4999-8D91-18521DB079A0}"/>
          </ac:picMkLst>
        </pc:picChg>
      </pc:sldChg>
    </pc:docChg>
  </pc:docChgLst>
  <pc:docChgLst>
    <pc:chgData name="JARDRET Remi" userId="S::rjardret.ir2024@esaip.org::ef824d0f-6aee-40ee-93c5-3499962be5ce" providerId="AD" clId="Web-{587B5F63-DC3D-0D86-8B08-6C8B40287C7E}"/>
    <pc:docChg chg="addSld modSld addMainMaster delMainMaster">
      <pc:chgData name="JARDRET Remi" userId="S::rjardret.ir2024@esaip.org::ef824d0f-6aee-40ee-93c5-3499962be5ce" providerId="AD" clId="Web-{587B5F63-DC3D-0D86-8B08-6C8B40287C7E}" dt="2022-01-16T17:00:34.505" v="780" actId="20577"/>
      <pc:docMkLst>
        <pc:docMk/>
      </pc:docMkLst>
      <pc:sldChg chg="modSp mod modClrScheme chgLayout">
        <pc:chgData name="JARDRET Remi" userId="S::rjardret.ir2024@esaip.org::ef824d0f-6aee-40ee-93c5-3499962be5ce" providerId="AD" clId="Web-{587B5F63-DC3D-0D86-8B08-6C8B40287C7E}" dt="2022-01-16T16:58:26.659" v="755" actId="1076"/>
        <pc:sldMkLst>
          <pc:docMk/>
          <pc:sldMk cId="3130934159" sldId="256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3130934159" sldId="256"/>
            <ac:spMk id="2" creationId="{6711356B-BCDF-4026-9110-E3F2CD31BBCF}"/>
          </ac:spMkLst>
        </pc:spChg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3130934159" sldId="256"/>
            <ac:spMk id="3" creationId="{FD923B32-7741-49E5-A123-068AC86ABFF9}"/>
          </ac:spMkLst>
        </pc:spChg>
        <pc:picChg chg="mod">
          <ac:chgData name="JARDRET Remi" userId="S::rjardret.ir2024@esaip.org::ef824d0f-6aee-40ee-93c5-3499962be5ce" providerId="AD" clId="Web-{587B5F63-DC3D-0D86-8B08-6C8B40287C7E}" dt="2022-01-16T16:58:26.659" v="755" actId="1076"/>
          <ac:picMkLst>
            <pc:docMk/>
            <pc:sldMk cId="3130934159" sldId="256"/>
            <ac:picMk id="1028" creationId="{2F70E958-8CA9-4FB0-9E31-2E072346D7A2}"/>
          </ac:picMkLst>
        </pc:picChg>
      </pc:sldChg>
      <pc:sldChg chg="modSp mod modClrScheme chgLayout">
        <pc:chgData name="JARDRET Remi" userId="S::rjardret.ir2024@esaip.org::ef824d0f-6aee-40ee-93c5-3499962be5ce" providerId="AD" clId="Web-{587B5F63-DC3D-0D86-8B08-6C8B40287C7E}" dt="2022-01-16T16:44:41.799" v="682"/>
        <pc:sldMkLst>
          <pc:docMk/>
          <pc:sldMk cId="187941095" sldId="257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187941095" sldId="257"/>
            <ac:spMk id="2" creationId="{BFCEB0F5-14CE-4CA4-8D2D-CBAD7375B433}"/>
          </ac:spMkLst>
        </pc:spChg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187941095" sldId="257"/>
            <ac:spMk id="3" creationId="{3BE04A2B-D93C-47FC-8369-01911742B06E}"/>
          </ac:spMkLst>
        </pc:spChg>
      </pc:sldChg>
      <pc:sldChg chg="addSp modSp mod modClrScheme chgLayout">
        <pc:chgData name="JARDRET Remi" userId="S::rjardret.ir2024@esaip.org::ef824d0f-6aee-40ee-93c5-3499962be5ce" providerId="AD" clId="Web-{587B5F63-DC3D-0D86-8B08-6C8B40287C7E}" dt="2022-01-16T16:59:55.067" v="779" actId="20577"/>
        <pc:sldMkLst>
          <pc:docMk/>
          <pc:sldMk cId="1247960109" sldId="258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1247960109" sldId="258"/>
            <ac:spMk id="2" creationId="{14F7E6A9-21C2-42E5-BA1C-92A0B1554532}"/>
          </ac:spMkLst>
        </pc:spChg>
        <pc:spChg chg="add mod">
          <ac:chgData name="JARDRET Remi" userId="S::rjardret.ir2024@esaip.org::ef824d0f-6aee-40ee-93c5-3499962be5ce" providerId="AD" clId="Web-{587B5F63-DC3D-0D86-8B08-6C8B40287C7E}" dt="2022-01-16T16:59:55.067" v="779" actId="20577"/>
          <ac:spMkLst>
            <pc:docMk/>
            <pc:sldMk cId="1247960109" sldId="258"/>
            <ac:spMk id="4" creationId="{B33AA886-E4CB-4213-A6C4-87C4ED69D441}"/>
          </ac:spMkLst>
        </pc:spChg>
        <pc:spChg chg="add mod">
          <ac:chgData name="JARDRET Remi" userId="S::rjardret.ir2024@esaip.org::ef824d0f-6aee-40ee-93c5-3499962be5ce" providerId="AD" clId="Web-{587B5F63-DC3D-0D86-8B08-6C8B40287C7E}" dt="2022-01-16T16:16:41.684" v="220" actId="20577"/>
          <ac:spMkLst>
            <pc:docMk/>
            <pc:sldMk cId="1247960109" sldId="258"/>
            <ac:spMk id="6" creationId="{2E2A78DB-BB79-4590-AEA2-F0EF99C7A786}"/>
          </ac:spMkLst>
        </pc:spChg>
        <pc:picChg chg="add mod">
          <ac:chgData name="JARDRET Remi" userId="S::rjardret.ir2024@esaip.org::ef824d0f-6aee-40ee-93c5-3499962be5ce" providerId="AD" clId="Web-{587B5F63-DC3D-0D86-8B08-6C8B40287C7E}" dt="2022-01-16T16:13:38.493" v="61" actId="1076"/>
          <ac:picMkLst>
            <pc:docMk/>
            <pc:sldMk cId="1247960109" sldId="258"/>
            <ac:picMk id="3" creationId="{1D7AF497-4B25-4CAD-B49F-51F073C1099A}"/>
          </ac:picMkLst>
        </pc:picChg>
        <pc:picChg chg="mod">
          <ac:chgData name="JARDRET Remi" userId="S::rjardret.ir2024@esaip.org::ef824d0f-6aee-40ee-93c5-3499962be5ce" providerId="AD" clId="Web-{587B5F63-DC3D-0D86-8B08-6C8B40287C7E}" dt="2022-01-16T16:22:56.082" v="364" actId="1076"/>
          <ac:picMkLst>
            <pc:docMk/>
            <pc:sldMk cId="1247960109" sldId="258"/>
            <ac:picMk id="9" creationId="{DFE2EFFB-605C-4384-9973-B06366539637}"/>
          </ac:picMkLst>
        </pc:picChg>
        <pc:picChg chg="mod">
          <ac:chgData name="JARDRET Remi" userId="S::rjardret.ir2024@esaip.org::ef824d0f-6aee-40ee-93c5-3499962be5ce" providerId="AD" clId="Web-{587B5F63-DC3D-0D86-8B08-6C8B40287C7E}" dt="2022-01-16T16:15:07.229" v="165" actId="1076"/>
          <ac:picMkLst>
            <pc:docMk/>
            <pc:sldMk cId="1247960109" sldId="258"/>
            <ac:picMk id="2052" creationId="{A920FDC7-C90A-4C89-B54B-7BFD6F8B96C1}"/>
          </ac:picMkLst>
        </pc:picChg>
      </pc:sldChg>
      <pc:sldChg chg="addSp delSp modSp new mod setBg modClrScheme setClrOvrMap chgLayout">
        <pc:chgData name="JARDRET Remi" userId="S::rjardret.ir2024@esaip.org::ef824d0f-6aee-40ee-93c5-3499962be5ce" providerId="AD" clId="Web-{587B5F63-DC3D-0D86-8B08-6C8B40287C7E}" dt="2022-01-16T16:44:41.799" v="682"/>
        <pc:sldMkLst>
          <pc:docMk/>
          <pc:sldMk cId="2469507459" sldId="259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2469507459" sldId="259"/>
            <ac:spMk id="2" creationId="{8B7E188A-4572-4831-8BAD-460FF163CEC9}"/>
          </ac:spMkLst>
        </pc:spChg>
        <pc:spChg chg="del">
          <ac:chgData name="JARDRET Remi" userId="S::rjardret.ir2024@esaip.org::ef824d0f-6aee-40ee-93c5-3499962be5ce" providerId="AD" clId="Web-{587B5F63-DC3D-0D86-8B08-6C8B40287C7E}" dt="2022-01-16T16:10:13.879" v="35"/>
          <ac:spMkLst>
            <pc:docMk/>
            <pc:sldMk cId="2469507459" sldId="259"/>
            <ac:spMk id="3" creationId="{F07B62C3-CF65-4372-B5A3-606C423A6E7B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6.599" v="47"/>
          <ac:spMkLst>
            <pc:docMk/>
            <pc:sldMk cId="2469507459" sldId="259"/>
            <ac:spMk id="7" creationId="{99ED5833-B85B-4103-8A3B-CAB0308E6C15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8.115" v="49"/>
          <ac:spMkLst>
            <pc:docMk/>
            <pc:sldMk cId="2469507459" sldId="259"/>
            <ac:spMk id="8" creationId="{0DE6A193-4755-479A-BC6F-A7EBCA73BE1A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8.115" v="49"/>
          <ac:spMkLst>
            <pc:docMk/>
            <pc:sldMk cId="2469507459" sldId="259"/>
            <ac:spMk id="9" creationId="{5A55B759-31A7-423C-9BC2-A8BC09FE98B9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5.631" v="45"/>
          <ac:spMkLst>
            <pc:docMk/>
            <pc:sldMk cId="2469507459" sldId="259"/>
            <ac:spMk id="10" creationId="{70BDD0CE-06A4-404B-8A13-580229C1C923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8.115" v="49"/>
          <ac:spMkLst>
            <pc:docMk/>
            <pc:sldMk cId="2469507459" sldId="259"/>
            <ac:spMk id="11" creationId="{F78796AF-79A0-47AC-BEFD-BFFC00F968C4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5.631" v="45"/>
          <ac:spMkLst>
            <pc:docMk/>
            <pc:sldMk cId="2469507459" sldId="259"/>
            <ac:spMk id="12" creationId="{EE9899FA-8881-472C-AA59-D08A89CA8AEF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9.224" v="51"/>
          <ac:spMkLst>
            <pc:docMk/>
            <pc:sldMk cId="2469507459" sldId="259"/>
            <ac:spMk id="13" creationId="{823AC064-BC96-4F32-8AE1-B2FD38754823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25.631" v="45"/>
          <ac:spMkLst>
            <pc:docMk/>
            <pc:sldMk cId="2469507459" sldId="259"/>
            <ac:spMk id="14" creationId="{080B7D90-3DF1-4514-B26D-616BE35553C9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32.115" v="53"/>
          <ac:spMkLst>
            <pc:docMk/>
            <pc:sldMk cId="2469507459" sldId="259"/>
            <ac:spMk id="17" creationId="{C4879EFC-8E62-4E00-973C-C45EE9EC676D}"/>
          </ac:spMkLst>
        </pc:spChg>
        <pc:spChg chg="add del">
          <ac:chgData name="JARDRET Remi" userId="S::rjardret.ir2024@esaip.org::ef824d0f-6aee-40ee-93c5-3499962be5ce" providerId="AD" clId="Web-{587B5F63-DC3D-0D86-8B08-6C8B40287C7E}" dt="2022-01-16T16:11:32.115" v="53"/>
          <ac:spMkLst>
            <pc:docMk/>
            <pc:sldMk cId="2469507459" sldId="259"/>
            <ac:spMk id="18" creationId="{D6A9C53F-5F90-40A5-8C85-5412D39C8C68}"/>
          </ac:spMkLst>
        </pc:spChg>
        <pc:picChg chg="add mod ord">
          <ac:chgData name="JARDRET Remi" userId="S::rjardret.ir2024@esaip.org::ef824d0f-6aee-40ee-93c5-3499962be5ce" providerId="AD" clId="Web-{587B5F63-DC3D-0D86-8B08-6C8B40287C7E}" dt="2022-01-16T16:11:32.115" v="53"/>
          <ac:picMkLst>
            <pc:docMk/>
            <pc:sldMk cId="2469507459" sldId="259"/>
            <ac:picMk id="4" creationId="{5AAEE05C-35DC-485E-9A84-CB11F0F2EE6E}"/>
          </ac:picMkLst>
        </pc:picChg>
        <pc:picChg chg="add mod">
          <ac:chgData name="JARDRET Remi" userId="S::rjardret.ir2024@esaip.org::ef824d0f-6aee-40ee-93c5-3499962be5ce" providerId="AD" clId="Web-{587B5F63-DC3D-0D86-8B08-6C8B40287C7E}" dt="2022-01-16T16:11:34.240" v="55" actId="1076"/>
          <ac:picMkLst>
            <pc:docMk/>
            <pc:sldMk cId="2469507459" sldId="259"/>
            <ac:picMk id="5" creationId="{6CD7A2DB-D1F5-4F3D-8728-11BFA28FD6F9}"/>
          </ac:picMkLst>
        </pc:picChg>
        <pc:cxnChg chg="add del">
          <ac:chgData name="JARDRET Remi" userId="S::rjardret.ir2024@esaip.org::ef824d0f-6aee-40ee-93c5-3499962be5ce" providerId="AD" clId="Web-{587B5F63-DC3D-0D86-8B08-6C8B40287C7E}" dt="2022-01-16T16:11:29.224" v="51"/>
          <ac:cxnSpMkLst>
            <pc:docMk/>
            <pc:sldMk cId="2469507459" sldId="259"/>
            <ac:cxnSpMk id="15" creationId="{7E7C77BC-7138-40B1-A15B-20F57A494629}"/>
          </ac:cxnSpMkLst>
        </pc:cxnChg>
        <pc:cxnChg chg="add del">
          <ac:chgData name="JARDRET Remi" userId="S::rjardret.ir2024@esaip.org::ef824d0f-6aee-40ee-93c5-3499962be5ce" providerId="AD" clId="Web-{587B5F63-DC3D-0D86-8B08-6C8B40287C7E}" dt="2022-01-16T16:11:29.224" v="51"/>
          <ac:cxnSpMkLst>
            <pc:docMk/>
            <pc:sldMk cId="2469507459" sldId="259"/>
            <ac:cxnSpMk id="16" creationId="{DB146403-F3D6-484B-B2ED-97F9565D0370}"/>
          </ac:cxnSpMkLst>
        </pc:cxnChg>
      </pc:sldChg>
      <pc:sldChg chg="modSp new mod modClrScheme chgLayout">
        <pc:chgData name="JARDRET Remi" userId="S::rjardret.ir2024@esaip.org::ef824d0f-6aee-40ee-93c5-3499962be5ce" providerId="AD" clId="Web-{587B5F63-DC3D-0D86-8B08-6C8B40287C7E}" dt="2022-01-16T16:44:41.799" v="682"/>
        <pc:sldMkLst>
          <pc:docMk/>
          <pc:sldMk cId="3075065085" sldId="260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3075065085" sldId="260"/>
            <ac:spMk id="2" creationId="{4DCDB66E-31DD-46F9-9070-96A48B6EBD0C}"/>
          </ac:spMkLst>
        </pc:spChg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3075065085" sldId="260"/>
            <ac:spMk id="3" creationId="{45507CC0-EF8B-4C00-BF24-06DB58E2FD4B}"/>
          </ac:spMkLst>
        </pc:spChg>
      </pc:sldChg>
      <pc:sldChg chg="modSp new mod modClrScheme chgLayout">
        <pc:chgData name="JARDRET Remi" userId="S::rjardret.ir2024@esaip.org::ef824d0f-6aee-40ee-93c5-3499962be5ce" providerId="AD" clId="Web-{587B5F63-DC3D-0D86-8B08-6C8B40287C7E}" dt="2022-01-16T16:44:41.799" v="682"/>
        <pc:sldMkLst>
          <pc:docMk/>
          <pc:sldMk cId="606661028" sldId="261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606661028" sldId="261"/>
            <ac:spMk id="2" creationId="{13ED3F39-0C85-4B5F-8030-46AD5C1C61AB}"/>
          </ac:spMkLst>
        </pc:spChg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606661028" sldId="261"/>
            <ac:spMk id="3" creationId="{FA8884D6-5B9F-48CB-854C-466D25E308A7}"/>
          </ac:spMkLst>
        </pc:spChg>
      </pc:sldChg>
      <pc:sldChg chg="modSp new mod modClrScheme chgLayout">
        <pc:chgData name="JARDRET Remi" userId="S::rjardret.ir2024@esaip.org::ef824d0f-6aee-40ee-93c5-3499962be5ce" providerId="AD" clId="Web-{587B5F63-DC3D-0D86-8B08-6C8B40287C7E}" dt="2022-01-16T17:00:34.505" v="780" actId="20577"/>
        <pc:sldMkLst>
          <pc:docMk/>
          <pc:sldMk cId="2711915570" sldId="262"/>
        </pc:sldMkLst>
        <pc:spChg chg="mod ord">
          <ac:chgData name="JARDRET Remi" userId="S::rjardret.ir2024@esaip.org::ef824d0f-6aee-40ee-93c5-3499962be5ce" providerId="AD" clId="Web-{587B5F63-DC3D-0D86-8B08-6C8B40287C7E}" dt="2022-01-16T17:00:34.505" v="780" actId="20577"/>
          <ac:spMkLst>
            <pc:docMk/>
            <pc:sldMk cId="2711915570" sldId="262"/>
            <ac:spMk id="2" creationId="{43E29E74-077C-4F38-ABB0-8CFF9B114BFC}"/>
          </ac:spMkLst>
        </pc:spChg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2711915570" sldId="262"/>
            <ac:spMk id="3" creationId="{FEA1A949-A100-4D14-93CE-D1F0954E5F09}"/>
          </ac:spMkLst>
        </pc:spChg>
      </pc:sldChg>
      <pc:sldChg chg="modSp new mod modClrScheme chgLayout">
        <pc:chgData name="JARDRET Remi" userId="S::rjardret.ir2024@esaip.org::ef824d0f-6aee-40ee-93c5-3499962be5ce" providerId="AD" clId="Web-{587B5F63-DC3D-0D86-8B08-6C8B40287C7E}" dt="2022-01-16T16:58:02.768" v="754" actId="20577"/>
        <pc:sldMkLst>
          <pc:docMk/>
          <pc:sldMk cId="3428086375" sldId="263"/>
        </pc:sldMkLst>
        <pc:spChg chg="mod ord">
          <ac:chgData name="JARDRET Remi" userId="S::rjardret.ir2024@esaip.org::ef824d0f-6aee-40ee-93c5-3499962be5ce" providerId="AD" clId="Web-{587B5F63-DC3D-0D86-8B08-6C8B40287C7E}" dt="2022-01-16T16:44:41.799" v="682"/>
          <ac:spMkLst>
            <pc:docMk/>
            <pc:sldMk cId="3428086375" sldId="263"/>
            <ac:spMk id="2" creationId="{C927F714-9810-4A5C-AD97-C291531420F8}"/>
          </ac:spMkLst>
        </pc:spChg>
        <pc:spChg chg="mod ord">
          <ac:chgData name="JARDRET Remi" userId="S::rjardret.ir2024@esaip.org::ef824d0f-6aee-40ee-93c5-3499962be5ce" providerId="AD" clId="Web-{587B5F63-DC3D-0D86-8B08-6C8B40287C7E}" dt="2022-01-16T16:58:02.768" v="754" actId="20577"/>
          <ac:spMkLst>
            <pc:docMk/>
            <pc:sldMk cId="3428086375" sldId="263"/>
            <ac:spMk id="3" creationId="{D9FB1A99-62FE-4735-A23B-8E6319E8454D}"/>
          </ac:spMkLst>
        </pc:spChg>
      </pc:sldChg>
      <pc:sldMasterChg chg="del delSldLayout">
        <pc:chgData name="JARDRET Remi" userId="S::rjardret.ir2024@esaip.org::ef824d0f-6aee-40ee-93c5-3499962be5ce" providerId="AD" clId="Web-{587B5F63-DC3D-0D86-8B08-6C8B40287C7E}" dt="2022-01-16T16:44:22.798" v="680"/>
        <pc:sldMasterMkLst>
          <pc:docMk/>
          <pc:sldMasterMk cId="342201446" sldId="2147483648"/>
        </pc:sldMasterMkLst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3071110262" sldId="2147483649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2965720181" sldId="2147483650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989039613" sldId="2147483651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4185167471" sldId="2147483652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252660733" sldId="2147483653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3608566867" sldId="2147483654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1462385088" sldId="2147483655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4201190799" sldId="2147483656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2535309744" sldId="2147483657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4247892820" sldId="2147483658"/>
          </pc:sldLayoutMkLst>
        </pc:sldLayoutChg>
        <pc:sldLayoutChg chg="del">
          <pc:chgData name="JARDRET Remi" userId="S::rjardret.ir2024@esaip.org::ef824d0f-6aee-40ee-93c5-3499962be5ce" providerId="AD" clId="Web-{587B5F63-DC3D-0D86-8B08-6C8B40287C7E}" dt="2022-01-16T16:44:22.798" v="680"/>
          <pc:sldLayoutMkLst>
            <pc:docMk/>
            <pc:sldMasterMk cId="342201446" sldId="2147483648"/>
            <pc:sldLayoutMk cId="4226301411" sldId="2147483659"/>
          </pc:sldLayoutMkLst>
        </pc:sldLayoutChg>
      </pc:sldMasterChg>
      <pc:sldMasterChg chg="add del addSldLayout delSldLayout modSldLayout">
        <pc:chgData name="JARDRET Remi" userId="S::rjardret.ir2024@esaip.org::ef824d0f-6aee-40ee-93c5-3499962be5ce" providerId="AD" clId="Web-{587B5F63-DC3D-0D86-8B08-6C8B40287C7E}" dt="2022-01-16T16:44:34.221" v="681"/>
        <pc:sldMasterMkLst>
          <pc:docMk/>
          <pc:sldMasterMk cId="3831662774" sldId="2147483660"/>
        </pc:sldMasterMkLst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25884243" sldId="2147483661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545219062" sldId="2147483662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585178225" sldId="2147483663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432437239" sldId="2147483664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4007295685" sldId="2147483665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2190098347" sldId="2147483666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739273538" sldId="2147483667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2916236054" sldId="2147483668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2188841978" sldId="2147483669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051612474" sldId="2147483670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2296422512" sldId="2147483671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538251835" sldId="2147483672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689253815" sldId="2147483673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3247475010" sldId="2147483674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4224009802" sldId="2147483675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482063793" sldId="2147483676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34.221" v="681"/>
          <pc:sldLayoutMkLst>
            <pc:docMk/>
            <pc:sldMasterMk cId="3831662774" sldId="2147483660"/>
            <pc:sldLayoutMk cId="1678811626" sldId="2147483677"/>
          </pc:sldLayoutMkLst>
        </pc:sldLayoutChg>
      </pc:sldMasterChg>
      <pc:sldMasterChg chg="add del addSldLayout delSldLayout modSldLayout">
        <pc:chgData name="JARDRET Remi" userId="S::rjardret.ir2024@esaip.org::ef824d0f-6aee-40ee-93c5-3499962be5ce" providerId="AD" clId="Web-{587B5F63-DC3D-0D86-8B08-6C8B40287C7E}" dt="2022-01-16T16:44:41.799" v="682"/>
        <pc:sldMasterMkLst>
          <pc:docMk/>
          <pc:sldMasterMk cId="3546626275" sldId="2147483678"/>
        </pc:sldMasterMkLst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464981952" sldId="2147483679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674582143" sldId="2147483680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2445108960" sldId="2147483681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1734187491" sldId="2147483682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457005650" sldId="2147483683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2943594499" sldId="2147483684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1216597152" sldId="2147483685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2632128684" sldId="2147483686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1650294052" sldId="2147483687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3362982174" sldId="2147483688"/>
          </pc:sldLayoutMkLst>
        </pc:sldLayoutChg>
        <pc:sldLayoutChg chg="add del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3546626275" sldId="2147483678"/>
            <pc:sldLayoutMk cId="3606229666" sldId="2147483689"/>
          </pc:sldLayoutMkLst>
        </pc:sldLayoutChg>
      </pc:sldMasterChg>
      <pc:sldMasterChg chg="add addSldLayout modSldLayout">
        <pc:chgData name="JARDRET Remi" userId="S::rjardret.ir2024@esaip.org::ef824d0f-6aee-40ee-93c5-3499962be5ce" providerId="AD" clId="Web-{587B5F63-DC3D-0D86-8B08-6C8B40287C7E}" dt="2022-01-16T16:44:41.799" v="682"/>
        <pc:sldMasterMkLst>
          <pc:docMk/>
          <pc:sldMasterMk cId="1715978221" sldId="2147483690"/>
        </pc:sldMasterMkLst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533417853" sldId="2147483691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4204845278" sldId="2147483692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3242858372" sldId="2147483693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4033852301" sldId="2147483694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1269103391" sldId="2147483695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1101523161" sldId="2147483696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3524105946" sldId="2147483697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4212174175" sldId="2147483698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2055624936" sldId="2147483699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4274009943" sldId="2147483700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2590052457" sldId="2147483701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3058338015" sldId="2147483702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2759610653" sldId="2147483703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484924566" sldId="2147483704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844202932" sldId="2147483705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1706059054" sldId="2147483706"/>
          </pc:sldLayoutMkLst>
        </pc:sldLayoutChg>
        <pc:sldLayoutChg chg="add mod replId">
          <pc:chgData name="JARDRET Remi" userId="S::rjardret.ir2024@esaip.org::ef824d0f-6aee-40ee-93c5-3499962be5ce" providerId="AD" clId="Web-{587B5F63-DC3D-0D86-8B08-6C8B40287C7E}" dt="2022-01-16T16:44:41.799" v="682"/>
          <pc:sldLayoutMkLst>
            <pc:docMk/>
            <pc:sldMasterMk cId="1715978221" sldId="2147483690"/>
            <pc:sldLayoutMk cId="1482960546" sldId="2147483707"/>
          </pc:sldLayoutMkLst>
        </pc:sldLayoutChg>
      </pc:sldMasterChg>
    </pc:docChg>
  </pc:docChgLst>
  <pc:docChgLst>
    <pc:chgData name="JARDRET Remi" userId="ef824d0f-6aee-40ee-93c5-3499962be5ce" providerId="ADAL" clId="{3AA5EC83-3FEB-4DE1-A851-91FC4DE1B242}"/>
    <pc:docChg chg="custSel addSld modSld">
      <pc:chgData name="JARDRET Remi" userId="ef824d0f-6aee-40ee-93c5-3499962be5ce" providerId="ADAL" clId="{3AA5EC83-3FEB-4DE1-A851-91FC4DE1B242}" dt="2022-01-16T13:42:21.910" v="192" actId="1076"/>
      <pc:docMkLst>
        <pc:docMk/>
      </pc:docMkLst>
      <pc:sldChg chg="addSp modSp mod">
        <pc:chgData name="JARDRET Remi" userId="ef824d0f-6aee-40ee-93c5-3499962be5ce" providerId="ADAL" clId="{3AA5EC83-3FEB-4DE1-A851-91FC4DE1B242}" dt="2022-01-16T12:51:16.441" v="9" actId="1076"/>
        <pc:sldMkLst>
          <pc:docMk/>
          <pc:sldMk cId="3130934159" sldId="256"/>
        </pc:sldMkLst>
        <pc:picChg chg="add mod">
          <ac:chgData name="JARDRET Remi" userId="ef824d0f-6aee-40ee-93c5-3499962be5ce" providerId="ADAL" clId="{3AA5EC83-3FEB-4DE1-A851-91FC4DE1B242}" dt="2022-01-16T12:49:59.013" v="6" actId="1076"/>
          <ac:picMkLst>
            <pc:docMk/>
            <pc:sldMk cId="3130934159" sldId="256"/>
            <ac:picMk id="7" creationId="{FA39E887-F7F3-4F12-B5AF-B052AD4A5AC5}"/>
          </ac:picMkLst>
        </pc:picChg>
        <pc:picChg chg="mod">
          <ac:chgData name="JARDRET Remi" userId="ef824d0f-6aee-40ee-93c5-3499962be5ce" providerId="ADAL" clId="{3AA5EC83-3FEB-4DE1-A851-91FC4DE1B242}" dt="2022-01-16T12:51:16.441" v="9" actId="1076"/>
          <ac:picMkLst>
            <pc:docMk/>
            <pc:sldMk cId="3130934159" sldId="256"/>
            <ac:picMk id="1028" creationId="{2F70E958-8CA9-4FB0-9E31-2E072346D7A2}"/>
          </ac:picMkLst>
        </pc:picChg>
      </pc:sldChg>
      <pc:sldChg chg="modSp mod">
        <pc:chgData name="JARDRET Remi" userId="ef824d0f-6aee-40ee-93c5-3499962be5ce" providerId="ADAL" clId="{3AA5EC83-3FEB-4DE1-A851-91FC4DE1B242}" dt="2022-01-16T13:12:44.886" v="155" actId="122"/>
        <pc:sldMkLst>
          <pc:docMk/>
          <pc:sldMk cId="187941095" sldId="257"/>
        </pc:sldMkLst>
        <pc:spChg chg="mod">
          <ac:chgData name="JARDRET Remi" userId="ef824d0f-6aee-40ee-93c5-3499962be5ce" providerId="ADAL" clId="{3AA5EC83-3FEB-4DE1-A851-91FC4DE1B242}" dt="2022-01-16T13:12:44.886" v="155" actId="122"/>
          <ac:spMkLst>
            <pc:docMk/>
            <pc:sldMk cId="187941095" sldId="257"/>
            <ac:spMk id="2" creationId="{BFCEB0F5-14CE-4CA4-8D2D-CBAD7375B433}"/>
          </ac:spMkLst>
        </pc:spChg>
        <pc:spChg chg="mod">
          <ac:chgData name="JARDRET Remi" userId="ef824d0f-6aee-40ee-93c5-3499962be5ce" providerId="ADAL" clId="{3AA5EC83-3FEB-4DE1-A851-91FC4DE1B242}" dt="2022-01-16T13:12:36.018" v="154" actId="5793"/>
          <ac:spMkLst>
            <pc:docMk/>
            <pc:sldMk cId="187941095" sldId="257"/>
            <ac:spMk id="3" creationId="{3BE04A2B-D93C-47FC-8369-01911742B06E}"/>
          </ac:spMkLst>
        </pc:spChg>
      </pc:sldChg>
      <pc:sldChg chg="addSp delSp modSp new mod">
        <pc:chgData name="JARDRET Remi" userId="ef824d0f-6aee-40ee-93c5-3499962be5ce" providerId="ADAL" clId="{3AA5EC83-3FEB-4DE1-A851-91FC4DE1B242}" dt="2022-01-16T13:42:21.910" v="192" actId="1076"/>
        <pc:sldMkLst>
          <pc:docMk/>
          <pc:sldMk cId="1247960109" sldId="258"/>
        </pc:sldMkLst>
        <pc:spChg chg="mod">
          <ac:chgData name="JARDRET Remi" userId="ef824d0f-6aee-40ee-93c5-3499962be5ce" providerId="ADAL" clId="{3AA5EC83-3FEB-4DE1-A851-91FC4DE1B242}" dt="2022-01-16T13:40:58.162" v="169" actId="122"/>
          <ac:spMkLst>
            <pc:docMk/>
            <pc:sldMk cId="1247960109" sldId="258"/>
            <ac:spMk id="2" creationId="{14F7E6A9-21C2-42E5-BA1C-92A0B1554532}"/>
          </ac:spMkLst>
        </pc:spChg>
        <pc:spChg chg="del mod">
          <ac:chgData name="JARDRET Remi" userId="ef824d0f-6aee-40ee-93c5-3499962be5ce" providerId="ADAL" clId="{3AA5EC83-3FEB-4DE1-A851-91FC4DE1B242}" dt="2022-01-16T13:42:08.869" v="189" actId="478"/>
          <ac:spMkLst>
            <pc:docMk/>
            <pc:sldMk cId="1247960109" sldId="258"/>
            <ac:spMk id="3" creationId="{F8258D6D-24F1-46C3-BBF3-2801023F6FE7}"/>
          </ac:spMkLst>
        </pc:spChg>
        <pc:spChg chg="add del mod">
          <ac:chgData name="JARDRET Remi" userId="ef824d0f-6aee-40ee-93c5-3499962be5ce" providerId="ADAL" clId="{3AA5EC83-3FEB-4DE1-A851-91FC4DE1B242}" dt="2022-01-16T13:42:10.818" v="190" actId="478"/>
          <ac:spMkLst>
            <pc:docMk/>
            <pc:sldMk cId="1247960109" sldId="258"/>
            <ac:spMk id="5" creationId="{E57C988A-2775-470C-8FBB-BABDD2C6D24C}"/>
          </ac:spMkLst>
        </pc:spChg>
        <pc:picChg chg="add del mod">
          <ac:chgData name="JARDRET Remi" userId="ef824d0f-6aee-40ee-93c5-3499962be5ce" providerId="ADAL" clId="{3AA5EC83-3FEB-4DE1-A851-91FC4DE1B242}" dt="2022-01-16T13:41:37.481" v="184"/>
          <ac:picMkLst>
            <pc:docMk/>
            <pc:sldMk cId="1247960109" sldId="258"/>
            <ac:picMk id="2050" creationId="{A97BA70F-568A-4C68-B06F-02B553320D9D}"/>
          </ac:picMkLst>
        </pc:picChg>
        <pc:picChg chg="add mod">
          <ac:chgData name="JARDRET Remi" userId="ef824d0f-6aee-40ee-93c5-3499962be5ce" providerId="ADAL" clId="{3AA5EC83-3FEB-4DE1-A851-91FC4DE1B242}" dt="2022-01-16T13:42:21.910" v="192" actId="1076"/>
          <ac:picMkLst>
            <pc:docMk/>
            <pc:sldMk cId="1247960109" sldId="258"/>
            <ac:picMk id="2052" creationId="{A920FDC7-C90A-4C89-B54B-7BFD6F8B96C1}"/>
          </ac:picMkLst>
        </pc:picChg>
      </pc:sldChg>
    </pc:docChg>
  </pc:docChgLst>
  <pc:docChgLst>
    <pc:chgData name="HILLEREAU Clement" userId="ea201405-f96c-44e3-bcf6-8e8c7c238f1c" providerId="ADAL" clId="{A226E1ED-1554-490F-84DD-61612DE4331A}"/>
    <pc:docChg chg="undo custSel addSld delSld modSld sldOrd">
      <pc:chgData name="HILLEREAU Clement" userId="ea201405-f96c-44e3-bcf6-8e8c7c238f1c" providerId="ADAL" clId="{A226E1ED-1554-490F-84DD-61612DE4331A}" dt="2022-01-16T20:01:34.314" v="276" actId="1076"/>
      <pc:docMkLst>
        <pc:docMk/>
      </pc:docMkLst>
      <pc:sldChg chg="addSp delSp modSp mod">
        <pc:chgData name="HILLEREAU Clement" userId="ea201405-f96c-44e3-bcf6-8e8c7c238f1c" providerId="ADAL" clId="{A226E1ED-1554-490F-84DD-61612DE4331A}" dt="2022-01-16T18:28:28.977" v="13" actId="14100"/>
        <pc:sldMkLst>
          <pc:docMk/>
          <pc:sldMk cId="3130934159" sldId="256"/>
        </pc:sldMkLst>
        <pc:picChg chg="add mod">
          <ac:chgData name="HILLEREAU Clement" userId="ea201405-f96c-44e3-bcf6-8e8c7c238f1c" providerId="ADAL" clId="{A226E1ED-1554-490F-84DD-61612DE4331A}" dt="2022-01-16T18:28:28.977" v="13" actId="14100"/>
          <ac:picMkLst>
            <pc:docMk/>
            <pc:sldMk cId="3130934159" sldId="256"/>
            <ac:picMk id="8" creationId="{A37EA281-E0E0-496F-A47E-4B4764D8526C}"/>
          </ac:picMkLst>
        </pc:picChg>
        <pc:picChg chg="del mod">
          <ac:chgData name="HILLEREAU Clement" userId="ea201405-f96c-44e3-bcf6-8e8c7c238f1c" providerId="ADAL" clId="{A226E1ED-1554-490F-84DD-61612DE4331A}" dt="2022-01-16T18:28:18.775" v="7" actId="478"/>
          <ac:picMkLst>
            <pc:docMk/>
            <pc:sldMk cId="3130934159" sldId="256"/>
            <ac:picMk id="1026" creationId="{67263F96-15C9-4A8A-A5C1-148DF31D498B}"/>
          </ac:picMkLst>
        </pc:picChg>
        <pc:picChg chg="mod">
          <ac:chgData name="HILLEREAU Clement" userId="ea201405-f96c-44e3-bcf6-8e8c7c238f1c" providerId="ADAL" clId="{A226E1ED-1554-490F-84DD-61612DE4331A}" dt="2022-01-16T18:27:40.220" v="1"/>
          <ac:picMkLst>
            <pc:docMk/>
            <pc:sldMk cId="3130934159" sldId="256"/>
            <ac:picMk id="1028" creationId="{2F70E958-8CA9-4FB0-9E31-2E072346D7A2}"/>
          </ac:picMkLst>
        </pc:picChg>
      </pc:sldChg>
      <pc:sldChg chg="modSp ord">
        <pc:chgData name="HILLEREAU Clement" userId="ea201405-f96c-44e3-bcf6-8e8c7c238f1c" providerId="ADAL" clId="{A226E1ED-1554-490F-84DD-61612DE4331A}" dt="2022-01-16T19:26:02.977" v="16"/>
        <pc:sldMkLst>
          <pc:docMk/>
          <pc:sldMk cId="2469507459" sldId="259"/>
        </pc:sldMkLst>
        <pc:picChg chg="mod">
          <ac:chgData name="HILLEREAU Clement" userId="ea201405-f96c-44e3-bcf6-8e8c7c238f1c" providerId="ADAL" clId="{A226E1ED-1554-490F-84DD-61612DE4331A}" dt="2022-01-16T18:27:17.592" v="0"/>
          <ac:picMkLst>
            <pc:docMk/>
            <pc:sldMk cId="2469507459" sldId="259"/>
            <ac:picMk id="5" creationId="{6CD7A2DB-D1F5-4F3D-8728-11BFA28FD6F9}"/>
          </ac:picMkLst>
        </pc:picChg>
      </pc:sldChg>
      <pc:sldChg chg="modSp mod">
        <pc:chgData name="HILLEREAU Clement" userId="ea201405-f96c-44e3-bcf6-8e8c7c238f1c" providerId="ADAL" clId="{A226E1ED-1554-490F-84DD-61612DE4331A}" dt="2022-01-16T19:24:43.770" v="14" actId="20577"/>
        <pc:sldMkLst>
          <pc:docMk/>
          <pc:sldMk cId="606661028" sldId="261"/>
        </pc:sldMkLst>
        <pc:spChg chg="mod">
          <ac:chgData name="HILLEREAU Clement" userId="ea201405-f96c-44e3-bcf6-8e8c7c238f1c" providerId="ADAL" clId="{A226E1ED-1554-490F-84DD-61612DE4331A}" dt="2022-01-16T19:24:43.770" v="14" actId="20577"/>
          <ac:spMkLst>
            <pc:docMk/>
            <pc:sldMk cId="606661028" sldId="261"/>
            <ac:spMk id="3" creationId="{FA8884D6-5B9F-48CB-854C-466D25E308A7}"/>
          </ac:spMkLst>
        </pc:spChg>
      </pc:sldChg>
      <pc:sldChg chg="addSp delSp modSp mod">
        <pc:chgData name="HILLEREAU Clement" userId="ea201405-f96c-44e3-bcf6-8e8c7c238f1c" providerId="ADAL" clId="{A226E1ED-1554-490F-84DD-61612DE4331A}" dt="2022-01-16T19:58:33.982" v="261" actId="1076"/>
        <pc:sldMkLst>
          <pc:docMk/>
          <pc:sldMk cId="2711915570" sldId="262"/>
        </pc:sldMkLst>
        <pc:spChg chg="mod">
          <ac:chgData name="HILLEREAU Clement" userId="ea201405-f96c-44e3-bcf6-8e8c7c238f1c" providerId="ADAL" clId="{A226E1ED-1554-490F-84DD-61612DE4331A}" dt="2022-01-16T19:27:00.268" v="18" actId="20577"/>
          <ac:spMkLst>
            <pc:docMk/>
            <pc:sldMk cId="2711915570" sldId="262"/>
            <ac:spMk id="2" creationId="{43E29E74-077C-4F38-ABB0-8CFF9B114BFC}"/>
          </ac:spMkLst>
        </pc:spChg>
        <pc:spChg chg="mod">
          <ac:chgData name="HILLEREAU Clement" userId="ea201405-f96c-44e3-bcf6-8e8c7c238f1c" providerId="ADAL" clId="{A226E1ED-1554-490F-84DD-61612DE4331A}" dt="2022-01-16T19:29:29.817" v="56" actId="14100"/>
          <ac:spMkLst>
            <pc:docMk/>
            <pc:sldMk cId="2711915570" sldId="262"/>
            <ac:spMk id="3" creationId="{FEA1A949-A100-4D14-93CE-D1F0954E5F09}"/>
          </ac:spMkLst>
        </pc:spChg>
        <pc:spChg chg="add del mod">
          <ac:chgData name="HILLEREAU Clement" userId="ea201405-f96c-44e3-bcf6-8e8c7c238f1c" providerId="ADAL" clId="{A226E1ED-1554-490F-84DD-61612DE4331A}" dt="2022-01-16T19:28:27.581" v="39" actId="478"/>
          <ac:spMkLst>
            <pc:docMk/>
            <pc:sldMk cId="2711915570" sldId="262"/>
            <ac:spMk id="5" creationId="{72407BA2-D4BF-4F6D-ACAB-BC08996E3B28}"/>
          </ac:spMkLst>
        </pc:spChg>
        <pc:spChg chg="add mod">
          <ac:chgData name="HILLEREAU Clement" userId="ea201405-f96c-44e3-bcf6-8e8c7c238f1c" providerId="ADAL" clId="{A226E1ED-1554-490F-84DD-61612DE4331A}" dt="2022-01-16T19:57:13.119" v="230" actId="1076"/>
          <ac:spMkLst>
            <pc:docMk/>
            <pc:sldMk cId="2711915570" sldId="262"/>
            <ac:spMk id="6" creationId="{9214632D-C048-4F63-906C-CCF171A12277}"/>
          </ac:spMkLst>
        </pc:spChg>
        <pc:spChg chg="add mod">
          <ac:chgData name="HILLEREAU Clement" userId="ea201405-f96c-44e3-bcf6-8e8c7c238f1c" providerId="ADAL" clId="{A226E1ED-1554-490F-84DD-61612DE4331A}" dt="2022-01-16T19:57:26.242" v="256" actId="1038"/>
          <ac:spMkLst>
            <pc:docMk/>
            <pc:sldMk cId="2711915570" sldId="262"/>
            <ac:spMk id="7" creationId="{6989965A-2F82-45BF-AB3F-DDE7C40E332B}"/>
          </ac:spMkLst>
        </pc:spChg>
        <pc:spChg chg="add mod">
          <ac:chgData name="HILLEREAU Clement" userId="ea201405-f96c-44e3-bcf6-8e8c7c238f1c" providerId="ADAL" clId="{A226E1ED-1554-490F-84DD-61612DE4331A}" dt="2022-01-16T19:57:26.242" v="256" actId="1038"/>
          <ac:spMkLst>
            <pc:docMk/>
            <pc:sldMk cId="2711915570" sldId="262"/>
            <ac:spMk id="8" creationId="{4AF7941E-F110-4EAA-8208-34ECC2707B8D}"/>
          </ac:spMkLst>
        </pc:spChg>
        <pc:spChg chg="add mod">
          <ac:chgData name="HILLEREAU Clement" userId="ea201405-f96c-44e3-bcf6-8e8c7c238f1c" providerId="ADAL" clId="{A226E1ED-1554-490F-84DD-61612DE4331A}" dt="2022-01-16T19:57:26.242" v="256" actId="1038"/>
          <ac:spMkLst>
            <pc:docMk/>
            <pc:sldMk cId="2711915570" sldId="262"/>
            <ac:spMk id="9" creationId="{359578F8-CF8F-410E-8CE1-7E79F7FDF696}"/>
          </ac:spMkLst>
        </pc:spChg>
        <pc:spChg chg="add mod">
          <ac:chgData name="HILLEREAU Clement" userId="ea201405-f96c-44e3-bcf6-8e8c7c238f1c" providerId="ADAL" clId="{A226E1ED-1554-490F-84DD-61612DE4331A}" dt="2022-01-16T19:57:26.242" v="256" actId="1038"/>
          <ac:spMkLst>
            <pc:docMk/>
            <pc:sldMk cId="2711915570" sldId="262"/>
            <ac:spMk id="10" creationId="{43A1A159-F4F8-4008-8540-3180D6ED9BF3}"/>
          </ac:spMkLst>
        </pc:spChg>
        <pc:picChg chg="add mod">
          <ac:chgData name="HILLEREAU Clement" userId="ea201405-f96c-44e3-bcf6-8e8c7c238f1c" providerId="ADAL" clId="{A226E1ED-1554-490F-84DD-61612DE4331A}" dt="2022-01-16T19:58:33.982" v="261" actId="1076"/>
          <ac:picMkLst>
            <pc:docMk/>
            <pc:sldMk cId="2711915570" sldId="262"/>
            <ac:picMk id="12" creationId="{2A4A4C89-2333-4B97-B340-D9C574E672AE}"/>
          </ac:picMkLst>
        </pc:picChg>
      </pc:sldChg>
      <pc:sldChg chg="addSp delSp modSp">
        <pc:chgData name="HILLEREAU Clement" userId="ea201405-f96c-44e3-bcf6-8e8c7c238f1c" providerId="ADAL" clId="{A226E1ED-1554-490F-84DD-61612DE4331A}" dt="2022-01-16T20:01:34.314" v="276" actId="1076"/>
        <pc:sldMkLst>
          <pc:docMk/>
          <pc:sldMk cId="3644647379" sldId="264"/>
        </pc:sldMkLst>
        <pc:picChg chg="add del mod">
          <ac:chgData name="HILLEREAU Clement" userId="ea201405-f96c-44e3-bcf6-8e8c7c238f1c" providerId="ADAL" clId="{A226E1ED-1554-490F-84DD-61612DE4331A}" dt="2022-01-16T20:01:31.307" v="275" actId="478"/>
          <ac:picMkLst>
            <pc:docMk/>
            <pc:sldMk cId="3644647379" sldId="264"/>
            <ac:picMk id="5" creationId="{D80DADF1-9E6D-49F9-9614-8F9332CCABE6}"/>
          </ac:picMkLst>
        </pc:picChg>
        <pc:picChg chg="add mod">
          <ac:chgData name="HILLEREAU Clement" userId="ea201405-f96c-44e3-bcf6-8e8c7c238f1c" providerId="ADAL" clId="{A226E1ED-1554-490F-84DD-61612DE4331A}" dt="2022-01-16T20:01:34.314" v="276" actId="1076"/>
          <ac:picMkLst>
            <pc:docMk/>
            <pc:sldMk cId="3644647379" sldId="264"/>
            <ac:picMk id="2050" creationId="{B36F6D8E-98CC-49D3-9653-44F6F408D599}"/>
          </ac:picMkLst>
        </pc:picChg>
      </pc:sldChg>
      <pc:sldChg chg="addSp delSp modSp mod">
        <pc:chgData name="HILLEREAU Clement" userId="ea201405-f96c-44e3-bcf6-8e8c7c238f1c" providerId="ADAL" clId="{A226E1ED-1554-490F-84DD-61612DE4331A}" dt="2022-01-16T19:39:02.510" v="114" actId="1076"/>
        <pc:sldMkLst>
          <pc:docMk/>
          <pc:sldMk cId="1681054047" sldId="265"/>
        </pc:sldMkLst>
        <pc:spChg chg="del">
          <ac:chgData name="HILLEREAU Clement" userId="ea201405-f96c-44e3-bcf6-8e8c7c238f1c" providerId="ADAL" clId="{A226E1ED-1554-490F-84DD-61612DE4331A}" dt="2022-01-16T19:35:42.472" v="57" actId="478"/>
          <ac:spMkLst>
            <pc:docMk/>
            <pc:sldMk cId="1681054047" sldId="265"/>
            <ac:spMk id="3" creationId="{A4529FDC-61A0-4E54-A882-0BBA371846F0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4" creationId="{91F2F7E3-3F25-43D1-A93A-E548353AE994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5" creationId="{AA230E41-7DE1-49E1-948B-8E14D3884951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6" creationId="{F0CC45F6-CFE7-4009-9CA7-5F308F5DC213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7" creationId="{B2DA8886-AFDF-4B0E-A39A-860EBEFC9756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8" creationId="{E933BEE3-3639-4FE3-9FC9-22BC3FED64E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" creationId="{2EA996B4-D60B-4069-86CE-2F7564C6C21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" creationId="{6B83AB69-ACB8-43CE-AD7A-7F0624F52F7A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2" creationId="{9AB2F605-9BC2-4DF8-B223-419C8154B38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3" creationId="{09D75B81-04C9-4E9E-B684-87AC46C21D2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4" creationId="{85EBA866-E154-4884-BD47-DE779D68921D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5" creationId="{44A15004-1690-414E-8A3B-09B09A430AA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6" creationId="{C07C72C9-1991-45AA-8FA0-91DA246D997D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7" creationId="{B21EEB5E-C174-4A4B-902D-76589805593C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8" creationId="{659ED78F-2BAC-4556-8FE9-76F263D43E0D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9" creationId="{910C5E4C-3D69-477F-B9B2-BF4DB872D6CA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0" creationId="{CF0BD309-A7B5-434B-A585-9B9AFF6071E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1" creationId="{6C07DDE0-A8BF-43DA-9004-8716AE4040F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2" creationId="{4EF507F8-7AA6-44F2-AAE2-776E4A34B4B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3" creationId="{54C11522-1D2B-4984-BCF6-F25BE9D147E2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4" creationId="{6276A844-7DE7-4379-8AD1-B0618981DC0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5" creationId="{0AAFECDC-E07C-4E3C-8551-338A7234F02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6" creationId="{36BAA9B5-1A36-4B0F-8D1B-4EF36E25429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7" creationId="{498169E4-D978-4CCB-A7EB-9FDB29935448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8" creationId="{906A8D4B-BD82-4626-A16A-9539B7F4130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29" creationId="{1B5ED2B3-499F-4732-A9C4-47523330C20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0" creationId="{0E83C29C-85DE-4611-89E1-8FB0C917A63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1" creationId="{36F66098-BE26-400F-969D-DE258FCE2D8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2" creationId="{6BDF9248-D798-405C-9119-9CF3251386CC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3" creationId="{ACD526E1-B52F-4597-9DC0-56BA45D08E5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4" creationId="{5678340F-EA4B-4AE8-8AB6-AD31420BDAB7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5" creationId="{DA0A58FC-342F-4039-B084-2B1F68CA115C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6" creationId="{78F60C3F-3BCB-459A-B4D3-BE35DC26F143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7" creationId="{5A56CCFD-25B6-4FEB-964C-16A974F6C4F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39" creationId="{8BF85D72-4CCE-486D-B12C-6BCAA4E9C7B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0" creationId="{94C896FA-59B5-457E-A466-2CFFE7A84D9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1" creationId="{F74F2E86-2EFD-4D38-BD73-4D21707410F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2" creationId="{76A29E91-690F-4102-A5ED-30499221F497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3" creationId="{C3A4C624-97B8-4F8A-9CC2-AC0F0FD597A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4" creationId="{DF2D2BC3-A5E8-46AF-982C-BE8EF8E41AD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5" creationId="{FD7C434F-AA29-453E-8E1C-B0CFE4F5C5BB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46" creationId="{828D6142-12B4-4BA5-9CCE-52D7676870BA}"/>
          </ac:spMkLst>
        </pc:spChg>
        <pc:spChg chg="add del mod">
          <ac:chgData name="HILLEREAU Clement" userId="ea201405-f96c-44e3-bcf6-8e8c7c238f1c" providerId="ADAL" clId="{A226E1ED-1554-490F-84DD-61612DE4331A}" dt="2022-01-16T19:35:58.783" v="59"/>
          <ac:spMkLst>
            <pc:docMk/>
            <pc:sldMk cId="1681054047" sldId="265"/>
            <ac:spMk id="47" creationId="{12C76E9F-47C8-4070-8D5A-CE11980BE45C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49" creationId="{36190691-FF5A-40F7-B6EB-3FC2992EF42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0" creationId="{5EF6C958-6F0E-4387-9077-C81ADCAB0E2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1" creationId="{1CA382CF-9E7E-4BDF-851F-6FE7D9CB02D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2" creationId="{1C565BC7-BE4A-404F-A785-B2C695E9577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3" creationId="{078C46ED-CECA-41A2-813B-B934B12C17A7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4" creationId="{03FF3BA6-930B-4DCC-B283-A0A16D3790E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5" creationId="{7EBCBC3C-14B6-43AC-B77C-407B9574FEFA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6" creationId="{AB6C3314-EFC4-476C-B426-657800114838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7" creationId="{8978EA08-CCE7-4153-9AC3-34CE2B202EC7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8" creationId="{C61866DA-510E-47F2-BA6D-E67CBECC580C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59" creationId="{06338DE5-1E28-4B4E-A64B-7DAB9265B386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0" creationId="{30779745-04BE-4575-A5D0-9F2BFBD87E9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1" creationId="{90876540-F09C-4B2E-9E71-FB225030F4C6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2" creationId="{7873BB26-C843-46BA-AC53-FC5E63B2E806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3" creationId="{F18461D1-9335-427D-AD2A-A1D84A04AB1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4" creationId="{96CD784F-AC69-4F75-9EEA-CFEF68957B2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5" creationId="{FD3F6271-5F9C-41DB-A896-6384BE64C767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6" creationId="{DF9A819D-CE15-434E-895D-D44396144B2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7" creationId="{AF39C405-16AF-4BC8-BF24-531C378AC78A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8" creationId="{35199CED-81BE-41E3-833A-130AA90DEC9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69" creationId="{4A97239B-60DC-487E-A3F5-05E250880DAD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0" creationId="{F1480EAF-B2F6-4DA2-AEEF-7B68D7594E9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1" creationId="{C73DB514-A373-4A50-94E7-625910310182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2" creationId="{EA6651F5-2B9C-403F-9AA2-86D5C60E4AC8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3" creationId="{67128DF1-37AA-411A-841F-21A8EA52519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4" creationId="{52C23117-0B7F-47AF-A681-A4D52EDE07C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5" creationId="{42708143-9B1C-4556-AD5E-6DC930D5885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6" creationId="{740177B1-2FCC-45BB-ACD1-F528C894A29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7" creationId="{E0426312-DE5D-48FD-8722-314EE7117E9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8" creationId="{E847851F-9655-4EAC-AC91-74F8BCC0C61A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79" creationId="{7F44DA90-2A00-4CB7-8AE6-36A8A3CD357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0" creationId="{C914FB4E-21D0-4AEC-8CC2-8C91E713C75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1" creationId="{E468C745-89DC-4205-938D-0111D72BCAC3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2" creationId="{594A84F9-DB39-4766-85F5-983B392C2747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3" creationId="{ADF6E8EB-EE34-4690-AED4-CEA169FB7FA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4" creationId="{348FCCFC-A470-4155-A8AD-C2DBDDC09872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5" creationId="{46057DF3-9B8B-4B24-829E-6C463A5A1C06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6" creationId="{6E78047F-1083-4CF9-97DA-E337D8D0692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7" creationId="{3AB047E6-E041-4C15-B03B-3A0C27902AB2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8" creationId="{C9F9DC25-FF66-4B7F-B8B3-0BFAC9146B76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89" creationId="{BA3ED1D0-1C9E-4F80-B67A-A1FC803D0638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0" creationId="{71ABE0F2-D418-4E21-804B-D0266A58C97D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1" creationId="{AE740147-A810-4DC4-B577-1DF2D11FA2C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2" creationId="{5FE3D993-F55F-4897-A4D0-119A308552B9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3" creationId="{4E998E2B-1058-4C4C-BB98-53F06EB36C6F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4" creationId="{17306BFE-BAA6-4944-AD03-91215D95A84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5" creationId="{E129E3E7-AF41-4157-8184-DA32062B1626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6" creationId="{A96F4A1A-B9E8-4C16-84A8-593BDBDE6458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7" creationId="{B390EDBB-27C0-4772-8D0A-726F0F9F52D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8" creationId="{92420827-2FF7-4688-8CB6-19B34B8543F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99" creationId="{ACE30535-A3C5-431D-B723-29B90E313AF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0" creationId="{840A5A3B-E466-469F-B7F9-1783C6707ECB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1" creationId="{DFE309DB-BD9F-4F7E-908A-D945F897538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2" creationId="{004D173B-77EE-4D4F-8212-3A8E2816E61A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3" creationId="{6085D737-0460-4D47-A686-0F8DC10CD022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4" creationId="{82577BE3-C0D5-4A20-831B-D540838EF0F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5" creationId="{8DD0A252-E71D-47C9-ACF0-9252FA85492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6" creationId="{48A46C0A-765B-451A-AA87-F966BEFB0E0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7" creationId="{1485A483-BC73-4816-A95A-F6992DC716F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8" creationId="{CB0C41AD-25B9-4287-A97B-B5C90BFD920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09" creationId="{D5BDA012-DF9F-42CA-85D9-7A176AEEB71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0" creationId="{92848376-9E78-4FF8-AF61-392A161577B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1" creationId="{F6653CA7-742D-4329-9E82-25587E227B65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2" creationId="{68FF0EF2-DD25-4BC4-B8E7-8B78ACB68F7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3" creationId="{9607AA16-3DD8-458D-8C91-FD2BEAF216E8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4" creationId="{9BD01610-B66D-44B7-8ECB-F8B41608DDD0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5" creationId="{E94FED61-7742-4832-B9EC-E40344926824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6" creationId="{57628A28-D5C7-4755-96DB-90278064A5F1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7" creationId="{13349F1B-28BE-4093-9EA8-F168EB7E520E}"/>
          </ac:spMkLst>
        </pc:spChg>
        <pc:spChg chg="mod">
          <ac:chgData name="HILLEREAU Clement" userId="ea201405-f96c-44e3-bcf6-8e8c7c238f1c" providerId="ADAL" clId="{A226E1ED-1554-490F-84DD-61612DE4331A}" dt="2022-01-16T19:35:56.892" v="58"/>
          <ac:spMkLst>
            <pc:docMk/>
            <pc:sldMk cId="1681054047" sldId="265"/>
            <ac:spMk id="118" creationId="{1D9F5FFA-485F-4621-81FF-B156530C73E1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0" creationId="{ABA8AF7A-A216-41F9-9CC3-B82D26FBD8F0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1" creationId="{C06395E2-0B28-4387-B154-BC2581F8053D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2" creationId="{A4590F59-28EF-4BEC-A9AB-B88BD21BDF4A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3" creationId="{7DA0BDC1-397E-4CB2-A7B2-D5BE057FB31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4" creationId="{6E92A2D6-E086-4810-A559-2D7DAFAC910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5" creationId="{D1DE983E-9764-4529-B473-137761C4B05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6" creationId="{6CAA6334-F309-4D52-9C70-AD9D25B3A6E2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7" creationId="{32F07976-E630-4644-9C29-24B6D7F06E05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8" creationId="{4AE41A59-063D-4AA9-97D1-263BB1FCDFE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29" creationId="{2D536CE4-FD53-4F79-BB14-0D6DDFCD88D1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0" creationId="{B5A87C1F-DC08-40BF-90C7-7D3B3A7F26B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1" creationId="{D38E6564-5970-49D7-9A0F-5A3CEFB3A176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2" creationId="{62E72E7A-C080-4FB8-AA8B-5CDC32A9EF1A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3" creationId="{D5DF154A-CE29-4451-8CA1-4F026215911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4" creationId="{16D73BCB-E2AA-4167-920D-14E218C5520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5" creationId="{9EAEF2DF-467D-4AF6-B9D2-030462AEB58A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6" creationId="{9A2A2100-7F50-47FC-8097-E0E26E0BF897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7" creationId="{6040BF83-366E-4F48-AB6A-B4C567DA2AA8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8" creationId="{E316A244-A83D-46AB-BE9E-AB46FB067B3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39" creationId="{CD68052D-4ADE-41E6-8775-BBBE64F3E0C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0" creationId="{9F8722C8-AE08-4053-8CBB-1380D890FC77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1" creationId="{C94B4F5A-7B8A-4CA5-A45F-E96E1B49279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2" creationId="{FD82DFB1-CAC5-43B4-B6B7-1D5D5F7538EC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3" creationId="{35CC2D3C-7FAD-4CFD-A045-20DE6FDA220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4" creationId="{59D54640-2022-40B5-86F1-C27977E6850E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5" creationId="{278BC0AE-B8E8-4062-A2A9-0441A5DD4B61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6" creationId="{FDC3702C-231E-4391-B752-E22E48205D85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7" creationId="{BF0113DF-B7C4-4594-AA70-971CB970C292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8" creationId="{D04C2766-19F3-4BB1-AD25-8053BA870837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49" creationId="{94489675-91F2-40DC-8CB8-E49D9F7F8344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0" creationId="{1E3F64F2-44AE-40CF-9F9D-EED9F3865CFF}"/>
          </ac:spMkLst>
        </pc:spChg>
        <pc:spChg chg="mod">
          <ac:chgData name="HILLEREAU Clement" userId="ea201405-f96c-44e3-bcf6-8e8c7c238f1c" providerId="ADAL" clId="{A226E1ED-1554-490F-84DD-61612DE4331A}" dt="2022-01-16T19:36:26.670" v="63" actId="207"/>
          <ac:spMkLst>
            <pc:docMk/>
            <pc:sldMk cId="1681054047" sldId="265"/>
            <ac:spMk id="151" creationId="{C424A868-995E-4C93-A97B-09DC41D9D5EA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2" creationId="{C8A7386C-7291-4027-9A42-D5D409239A55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3" creationId="{4B2A23D0-A632-4D8C-B77D-CBB915235899}"/>
          </ac:spMkLst>
        </pc:spChg>
        <pc:spChg chg="mod">
          <ac:chgData name="HILLEREAU Clement" userId="ea201405-f96c-44e3-bcf6-8e8c7c238f1c" providerId="ADAL" clId="{A226E1ED-1554-490F-84DD-61612DE4331A}" dt="2022-01-16T19:36:33.731" v="64" actId="207"/>
          <ac:spMkLst>
            <pc:docMk/>
            <pc:sldMk cId="1681054047" sldId="265"/>
            <ac:spMk id="154" creationId="{1B0CD7D3-D5E5-4034-9ABB-0C8AE7386991}"/>
          </ac:spMkLst>
        </pc:spChg>
        <pc:spChg chg="mod">
          <ac:chgData name="HILLEREAU Clement" userId="ea201405-f96c-44e3-bcf6-8e8c7c238f1c" providerId="ADAL" clId="{A226E1ED-1554-490F-84DD-61612DE4331A}" dt="2022-01-16T19:36:36.138" v="65" actId="207"/>
          <ac:spMkLst>
            <pc:docMk/>
            <pc:sldMk cId="1681054047" sldId="265"/>
            <ac:spMk id="155" creationId="{BEE0E520-9BBA-43F1-A57E-97EE73C7B5B0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6" creationId="{54D93578-0BD8-44F9-94E8-AE008C8981C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7" creationId="{A9A8C631-6703-4C75-8A58-A085D4ABD7D9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8" creationId="{8B7E4DF3-E790-4894-B715-8D3EE9CBB918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59" creationId="{AB1F3DA1-8BC4-4CD3-BF68-A999DF6B1234}"/>
          </ac:spMkLst>
        </pc:spChg>
        <pc:spChg chg="mod">
          <ac:chgData name="HILLEREAU Clement" userId="ea201405-f96c-44e3-bcf6-8e8c7c238f1c" providerId="ADAL" clId="{A226E1ED-1554-490F-84DD-61612DE4331A}" dt="2022-01-16T19:36:48.387" v="70" actId="207"/>
          <ac:spMkLst>
            <pc:docMk/>
            <pc:sldMk cId="1681054047" sldId="265"/>
            <ac:spMk id="160" creationId="{B7545E8E-8D9A-469F-853D-3AF2ACA01CEE}"/>
          </ac:spMkLst>
        </pc:spChg>
        <pc:spChg chg="mod">
          <ac:chgData name="HILLEREAU Clement" userId="ea201405-f96c-44e3-bcf6-8e8c7c238f1c" providerId="ADAL" clId="{A226E1ED-1554-490F-84DD-61612DE4331A}" dt="2022-01-16T19:36:55.509" v="71" actId="207"/>
          <ac:spMkLst>
            <pc:docMk/>
            <pc:sldMk cId="1681054047" sldId="265"/>
            <ac:spMk id="161" creationId="{F24179B1-4062-4565-B753-DE6D25D2BF4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2" creationId="{2D9B05B8-52E6-4F17-BCF1-536C6C468AC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3" creationId="{50488DDE-83A0-433D-8A7C-ACE8446E594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4" creationId="{46B2FED6-E0DC-47E5-9559-EA2B1DDFF159}"/>
          </ac:spMkLst>
        </pc:spChg>
        <pc:spChg chg="mod">
          <ac:chgData name="HILLEREAU Clement" userId="ea201405-f96c-44e3-bcf6-8e8c7c238f1c" providerId="ADAL" clId="{A226E1ED-1554-490F-84DD-61612DE4331A}" dt="2022-01-16T19:36:43.277" v="69" actId="207"/>
          <ac:spMkLst>
            <pc:docMk/>
            <pc:sldMk cId="1681054047" sldId="265"/>
            <ac:spMk id="165" creationId="{9656C4A3-CF23-4AC2-A695-B2E808BB968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6" creationId="{D17895B8-8CB7-49FB-B5CB-ED97DCB7F508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7" creationId="{0774E3CB-236F-4909-A2E8-C12AC7A13A3A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8" creationId="{DB6B3AA3-51CE-428C-AD04-094016D911F1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69" creationId="{84C846FC-288B-4CB6-8BC0-8AF335D33000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0" creationId="{53808E9A-0121-4DE3-8EA2-C1E756D21652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1" creationId="{09199CEA-144A-4098-A50E-F6448446B50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2" creationId="{7BE8B61A-7FA0-4DB1-83D5-539A158F4A1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3" creationId="{7846166E-7187-435A-B020-772E7939F818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4" creationId="{2944A316-8BFC-40F4-AFEF-94201D713E75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5" creationId="{DA071FA8-AA54-4626-815E-C557FE44F317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6" creationId="{9F8C70FF-87C9-4B22-B7B2-621DD7FC662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7" creationId="{25910215-E3C7-4C46-B9E1-CFD5B6C3FADD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8" creationId="{9FADADA0-C5D4-4EF2-9F45-DFDAA36C92C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79" creationId="{9B9BC12D-9E1F-4D96-BF05-9EF0D6B7D4BF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0" creationId="{6E924D37-58F0-44DF-ADB8-8B927E2584BC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1" creationId="{07BFE87A-9812-4E9E-9A02-006AF949482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2" creationId="{B1CADDEA-C4C5-41F1-9CC6-A957945284DB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3" creationId="{CAC6DBBE-39F1-478E-9DDF-17306716AD6D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4" creationId="{63D592AF-10EE-4356-840E-027B549387EA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5" creationId="{138D5D69-E44D-4623-A80F-C0E8392667F9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6" creationId="{286F47F0-D886-4487-AB59-B77BB46B7980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7" creationId="{E82535D2-4B02-443F-B726-231DDBDDCFF3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8" creationId="{C010BDA8-33CA-4D05-B08E-03D7E41B76AD}"/>
          </ac:spMkLst>
        </pc:spChg>
        <pc:spChg chg="mod">
          <ac:chgData name="HILLEREAU Clement" userId="ea201405-f96c-44e3-bcf6-8e8c7c238f1c" providerId="ADAL" clId="{A226E1ED-1554-490F-84DD-61612DE4331A}" dt="2022-01-16T19:36:08.141" v="60"/>
          <ac:spMkLst>
            <pc:docMk/>
            <pc:sldMk cId="1681054047" sldId="265"/>
            <ac:spMk id="189" creationId="{E20A49A6-EDBB-453C-A500-8724F23CD9E7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1" creationId="{7C7803C1-038A-4776-9FA0-13B75F69199C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2" creationId="{A2F0DBFA-511B-4E9B-864B-F9273AFCDA1B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3" creationId="{0C6C3534-CFBE-4683-B922-F15260AC3E1A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4" creationId="{E894D41F-60C1-48AE-9E4A-13BB97354152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5" creationId="{E2BE1E77-C80C-4F6B-A36F-AE9D3BB1835E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6" creationId="{8CC205DD-0A16-45C3-A8EC-22AF173AE7AA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7" creationId="{DB6D42A3-CA5E-478D-9DAC-E6E434BDDA24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8" creationId="{BF38ACAE-56CA-4AFA-A059-4661C5DD97AF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199" creationId="{C7B7ED5A-A034-43EF-B5B3-EE12F97ED95F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0" creationId="{A4AE846A-13E4-4223-9D36-94F3121E1E52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1" creationId="{9BFB8561-77F8-4CB3-83BE-B9E3ECEF3EDB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2" creationId="{364B0488-854A-48B8-BF56-8888B3EE9061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3" creationId="{B2851CF9-D93B-45F4-A55C-36505C7CF55D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4" creationId="{7BF9C1F8-7EA4-4BE1-ABC0-16DA3ADD2344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5" creationId="{18D21DEA-9E1A-46F7-826A-F0E5EDB13234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6" creationId="{EE002BE9-014D-49A8-92D3-146836640D36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7" creationId="{69E74247-F3F7-40B1-B1C1-B7C4BCE55FCA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8" creationId="{D686B81E-8F73-41D7-B640-7A9E2CC5F6CF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09" creationId="{8C820A86-3BCD-43CA-88D9-7830A9FAF3D2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0" creationId="{907B7D9B-A47D-447B-B516-0CA16FC566C5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1" creationId="{CD401734-52C3-4ADA-9232-EA306C496C95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2" creationId="{84A852BB-CE4B-4DFB-AF12-9683C064AB7B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3" creationId="{65B6410D-351F-4755-9E65-9EEB93D4B304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4" creationId="{24A12485-0150-411A-846A-4EE99408643E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5" creationId="{EA312A6A-F0F3-49EB-8F39-89293951F162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6" creationId="{87374542-26DA-40F8-A4EF-4C40672A0090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7" creationId="{2430F1C4-6045-4E18-BEBA-B4DE8111090C}"/>
          </ac:spMkLst>
        </pc:spChg>
        <pc:spChg chg="mod">
          <ac:chgData name="HILLEREAU Clement" userId="ea201405-f96c-44e3-bcf6-8e8c7c238f1c" providerId="ADAL" clId="{A226E1ED-1554-490F-84DD-61612DE4331A}" dt="2022-01-16T19:37:02.893" v="72"/>
          <ac:spMkLst>
            <pc:docMk/>
            <pc:sldMk cId="1681054047" sldId="265"/>
            <ac:spMk id="218" creationId="{ABD69488-B7E3-4290-995C-1D36A0621DEF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19" creationId="{E2225EBB-B37B-40B9-9108-E15258D24148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0" creationId="{BFF3F706-8306-45D5-9ECD-00772A48E4AB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1" creationId="{7DC20BC1-1728-47B1-BA0A-254627276071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2" creationId="{D0D9E3B3-5600-484E-88B7-7956F8E99D7F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3" creationId="{20EA10BF-6792-421E-8E72-A9FDE575B54D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4" creationId="{6954637A-F0E1-4EF1-B96F-1E075CC42199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5" creationId="{3698F175-FD19-4149-AFC3-B7594E30F01A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6" creationId="{EAEDD7BD-3A52-476E-A46A-0CDF79E9F4DF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7" creationId="{393609A6-3BAB-4194-BDC8-969880787968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28" creationId="{81BEE996-3D10-41E5-878A-A44DB5B6C30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0" creationId="{11CBFA72-339D-403D-8EAE-C154DA55082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1" creationId="{CD566164-5341-4F64-B119-D69C08C700C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2" creationId="{6B1C57B7-AF1A-460C-9931-20DE4940690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3" creationId="{19205B8F-1554-4E55-B7D8-6E354A2F2090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4" creationId="{E94F70FE-A824-4FB7-9009-AFB4E19C3FDC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5" creationId="{14D82464-7051-4905-870F-3C9C493FD0AD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6" creationId="{2504A9E9-426A-439F-97E6-F6C0DC48FBAD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7" creationId="{527A96CB-C6C7-4AE2-A9D3-C405952F1BD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8" creationId="{1755F43A-0FB4-4AF3-8709-E1D08DA922D2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39" creationId="{FDBBC57D-C213-414C-9440-8BB42C7E2D67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0" creationId="{8A9D19B4-60FC-4D2E-B3CA-A254FB1B1F1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1" creationId="{C4AB662E-4C1F-4EB2-BD35-F6035A3B253E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2" creationId="{43A0555F-B706-478B-9113-87E5C048E53A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3" creationId="{D29B75AF-416F-4945-916B-E3B8E11B50ED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4" creationId="{BFE2B956-BB7A-42A5-A837-F6450041EDFE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5" creationId="{97EDE254-134D-4D26-B633-ACD375739AF4}"/>
          </ac:spMkLst>
        </pc:spChg>
        <pc:spChg chg="add del mod">
          <ac:chgData name="HILLEREAU Clement" userId="ea201405-f96c-44e3-bcf6-8e8c7c238f1c" providerId="ADAL" clId="{A226E1ED-1554-490F-84DD-61612DE4331A}" dt="2022-01-16T19:37:19.382" v="75"/>
          <ac:spMkLst>
            <pc:docMk/>
            <pc:sldMk cId="1681054047" sldId="265"/>
            <ac:spMk id="246" creationId="{2E62A004-DC26-4647-9E3F-11BA261ED473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8" creationId="{B3CF3BE6-2848-4F82-957A-2D2470FF3250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49" creationId="{0C89F49F-9C5D-43B8-86C2-8E97188AD970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0" creationId="{FAD86080-9772-4859-9FFD-52070330A868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1" creationId="{DA7B5BB8-B0A6-4499-9673-79655BC3840D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2" creationId="{206514E4-0115-4D66-B6DD-06FAE03DB31B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3" creationId="{5908A0AD-06A2-44C8-88FF-B3B1C5B26DC3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4" creationId="{97B576D8-F7B6-4A3C-810F-E97BE4F9B797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5" creationId="{A4448AB0-7A56-4ED9-B70B-FCBB9E86651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6" creationId="{96A6C7FE-A3F0-4E89-AC8A-F1C015D474D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7" creationId="{C8E23916-FC19-414E-942A-8F186A236448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58" creationId="{5EDF1E6C-2525-4842-897C-0E94B1F73EE8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0" creationId="{18C5320C-C817-4C99-8918-4E372905B190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1" creationId="{4D59609B-6068-4C75-80F9-9CC5B7BC66CA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2" creationId="{33F641E6-04BC-421A-85AD-041DF4E723F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3" creationId="{2415B9BC-2CAA-4CC6-BFD1-06ABCE9C3D5C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4" creationId="{5F116CDD-CE9E-482F-A561-F31C79A46447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5" creationId="{5D054AFF-620B-4208-B7CA-A6A805083434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6" creationId="{892F4114-3500-4CD8-9834-CEB39DF7C2A7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7" creationId="{8C1AB670-D84D-468A-A5B4-11F9ADD00EC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8" creationId="{0667557D-FAAA-437E-BDDC-79B0D76957E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69" creationId="{E36ED586-6C36-47FB-9031-1C36F019EDC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0" creationId="{5EF8DA39-18D8-4DE0-84F8-5DFA08DAFF58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1" creationId="{BF4FBDD1-B276-4F0A-97F5-946A8C129A61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2" creationId="{528D62D0-5CE9-4149-9722-0FC0C7804791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3" creationId="{3499EB43-E6DB-4F2D-B8D8-AFB43FBD1379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4" creationId="{2E66AD4D-09CD-41CC-A7CF-5BE91D3139DE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5" creationId="{3FBE6AEA-E0DA-4135-AFEC-6DE3DD5204C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7" creationId="{517731E8-ADB0-4CD2-B036-CCE6F6DACA24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8" creationId="{7662CDB7-97A3-44B3-B189-3BA241468E5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79" creationId="{26E5684D-6266-4AB5-8FC7-36FD3892F09C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0" creationId="{2AE58FE9-44A3-4050-8BC9-043730AE1C0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1" creationId="{FE039325-3286-4F09-B1AA-5D73E9316212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2" creationId="{FA2705AD-26FC-41B8-A58B-F071CF5410CF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3" creationId="{AB4C2D39-D360-4F0F-9E8E-DD57F9DFC832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4" creationId="{BF8BB66A-CFB8-4DCB-B135-DFC89182D363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5" creationId="{3C098316-73E8-47C8-A1E9-34FE747D4355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6" creationId="{475A796F-E759-46EB-8994-CFE25FC22B67}"/>
          </ac:spMkLst>
        </pc:spChg>
        <pc:spChg chg="mod">
          <ac:chgData name="HILLEREAU Clement" userId="ea201405-f96c-44e3-bcf6-8e8c7c238f1c" providerId="ADAL" clId="{A226E1ED-1554-490F-84DD-61612DE4331A}" dt="2022-01-16T19:37:18.366" v="74"/>
          <ac:spMkLst>
            <pc:docMk/>
            <pc:sldMk cId="1681054047" sldId="265"/>
            <ac:spMk id="287" creationId="{419D85A6-081C-41BF-9602-5FCF00C50C61}"/>
          </ac:spMkLst>
        </pc:spChg>
        <pc:grpChg chg="add del mod">
          <ac:chgData name="HILLEREAU Clement" userId="ea201405-f96c-44e3-bcf6-8e8c7c238f1c" providerId="ADAL" clId="{A226E1ED-1554-490F-84DD-61612DE4331A}" dt="2022-01-16T19:35:58.783" v="59"/>
          <ac:grpSpMkLst>
            <pc:docMk/>
            <pc:sldMk cId="1681054047" sldId="265"/>
            <ac:grpSpMk id="9" creationId="{C404BF04-D3BC-455F-A890-CEA24053EB2A}"/>
          </ac:grpSpMkLst>
        </pc:grpChg>
        <pc:grpChg chg="add del mod">
          <ac:chgData name="HILLEREAU Clement" userId="ea201405-f96c-44e3-bcf6-8e8c7c238f1c" providerId="ADAL" clId="{A226E1ED-1554-490F-84DD-61612DE4331A}" dt="2022-01-16T19:35:58.783" v="59"/>
          <ac:grpSpMkLst>
            <pc:docMk/>
            <pc:sldMk cId="1681054047" sldId="265"/>
            <ac:grpSpMk id="38" creationId="{21D30EF3-E86F-4CE9-A987-4AEC85D5A519}"/>
          </ac:grpSpMkLst>
        </pc:grpChg>
        <pc:grpChg chg="add del mod">
          <ac:chgData name="HILLEREAU Clement" userId="ea201405-f96c-44e3-bcf6-8e8c7c238f1c" providerId="ADAL" clId="{A226E1ED-1554-490F-84DD-61612DE4331A}" dt="2022-01-16T19:35:58.783" v="59"/>
          <ac:grpSpMkLst>
            <pc:docMk/>
            <pc:sldMk cId="1681054047" sldId="265"/>
            <ac:grpSpMk id="48" creationId="{71B7C7AB-3916-4C03-8A63-90D00123FDE4}"/>
          </ac:grpSpMkLst>
        </pc:grpChg>
        <pc:grpChg chg="add mod">
          <ac:chgData name="HILLEREAU Clement" userId="ea201405-f96c-44e3-bcf6-8e8c7c238f1c" providerId="ADAL" clId="{A226E1ED-1554-490F-84DD-61612DE4331A}" dt="2022-01-16T19:38:48.577" v="107" actId="1076"/>
          <ac:grpSpMkLst>
            <pc:docMk/>
            <pc:sldMk cId="1681054047" sldId="265"/>
            <ac:grpSpMk id="119" creationId="{B2B87394-70E1-4C7D-931D-BB110F6DF638}"/>
          </ac:grpSpMkLst>
        </pc:grpChg>
        <pc:grpChg chg="add mod">
          <ac:chgData name="HILLEREAU Clement" userId="ea201405-f96c-44e3-bcf6-8e8c7c238f1c" providerId="ADAL" clId="{A226E1ED-1554-490F-84DD-61612DE4331A}" dt="2022-01-16T19:39:02.510" v="114" actId="1076"/>
          <ac:grpSpMkLst>
            <pc:docMk/>
            <pc:sldMk cId="1681054047" sldId="265"/>
            <ac:grpSpMk id="190" creationId="{9DE811C4-F17B-43C9-98B2-4CDD07797881}"/>
          </ac:grpSpMkLst>
        </pc:grpChg>
        <pc:grpChg chg="add del mod">
          <ac:chgData name="HILLEREAU Clement" userId="ea201405-f96c-44e3-bcf6-8e8c7c238f1c" providerId="ADAL" clId="{A226E1ED-1554-490F-84DD-61612DE4331A}" dt="2022-01-16T19:37:19.382" v="75"/>
          <ac:grpSpMkLst>
            <pc:docMk/>
            <pc:sldMk cId="1681054047" sldId="265"/>
            <ac:grpSpMk id="229" creationId="{92F4348E-0DA3-42F4-A218-4D2A7305EFBD}"/>
          </ac:grpSpMkLst>
        </pc:grpChg>
        <pc:grpChg chg="add del mod">
          <ac:chgData name="HILLEREAU Clement" userId="ea201405-f96c-44e3-bcf6-8e8c7c238f1c" providerId="ADAL" clId="{A226E1ED-1554-490F-84DD-61612DE4331A}" dt="2022-01-16T19:37:19.382" v="75"/>
          <ac:grpSpMkLst>
            <pc:docMk/>
            <pc:sldMk cId="1681054047" sldId="265"/>
            <ac:grpSpMk id="247" creationId="{8041CF2C-1D7B-498D-AC00-2401304DBBD8}"/>
          </ac:grpSpMkLst>
        </pc:grpChg>
        <pc:grpChg chg="add del mod">
          <ac:chgData name="HILLEREAU Clement" userId="ea201405-f96c-44e3-bcf6-8e8c7c238f1c" providerId="ADAL" clId="{A226E1ED-1554-490F-84DD-61612DE4331A}" dt="2022-01-16T19:37:19.382" v="75"/>
          <ac:grpSpMkLst>
            <pc:docMk/>
            <pc:sldMk cId="1681054047" sldId="265"/>
            <ac:grpSpMk id="259" creationId="{9CA09765-9416-44F1-97DC-4CA9C1259784}"/>
          </ac:grpSpMkLst>
        </pc:grpChg>
        <pc:grpChg chg="add del mod">
          <ac:chgData name="HILLEREAU Clement" userId="ea201405-f96c-44e3-bcf6-8e8c7c238f1c" providerId="ADAL" clId="{A226E1ED-1554-490F-84DD-61612DE4331A}" dt="2022-01-16T19:37:19.382" v="75"/>
          <ac:grpSpMkLst>
            <pc:docMk/>
            <pc:sldMk cId="1681054047" sldId="265"/>
            <ac:grpSpMk id="276" creationId="{BEBC9E1A-E197-4CBE-AC7B-84D1EF145906}"/>
          </ac:grpSpMkLst>
        </pc:grpChg>
        <pc:picChg chg="add mod">
          <ac:chgData name="HILLEREAU Clement" userId="ea201405-f96c-44e3-bcf6-8e8c7c238f1c" providerId="ADAL" clId="{A226E1ED-1554-490F-84DD-61612DE4331A}" dt="2022-01-16T19:39:01.526" v="113" actId="1076"/>
          <ac:picMkLst>
            <pc:docMk/>
            <pc:sldMk cId="1681054047" sldId="265"/>
            <ac:picMk id="288" creationId="{C7EC5FD9-FE59-4615-8CF4-36699BBB1511}"/>
          </ac:picMkLst>
        </pc:picChg>
      </pc:sldChg>
      <pc:sldChg chg="addSp delSp modSp new del mod">
        <pc:chgData name="HILLEREAU Clement" userId="ea201405-f96c-44e3-bcf6-8e8c7c238f1c" providerId="ADAL" clId="{A226E1ED-1554-490F-84DD-61612DE4331A}" dt="2022-01-16T19:38:31.342" v="105" actId="47"/>
        <pc:sldMkLst>
          <pc:docMk/>
          <pc:sldMk cId="1109228783" sldId="266"/>
        </pc:sldMkLst>
        <pc:spChg chg="mod">
          <ac:chgData name="HILLEREAU Clement" userId="ea201405-f96c-44e3-bcf6-8e8c7c238f1c" providerId="ADAL" clId="{A226E1ED-1554-490F-84DD-61612DE4331A}" dt="2022-01-16T19:37:40.223" v="98" actId="20577"/>
          <ac:spMkLst>
            <pc:docMk/>
            <pc:sldMk cId="1109228783" sldId="266"/>
            <ac:spMk id="2" creationId="{464023E8-FA86-4D1C-B2BC-2294BC3B8698}"/>
          </ac:spMkLst>
        </pc:spChg>
        <pc:spChg chg="del">
          <ac:chgData name="HILLEREAU Clement" userId="ea201405-f96c-44e3-bcf6-8e8c7c238f1c" providerId="ADAL" clId="{A226E1ED-1554-490F-84DD-61612DE4331A}" dt="2022-01-16T19:37:46.174" v="99" actId="478"/>
          <ac:spMkLst>
            <pc:docMk/>
            <pc:sldMk cId="1109228783" sldId="266"/>
            <ac:spMk id="3" creationId="{BA1A08DD-281C-412B-B8C8-4E10BDC69666}"/>
          </ac:spMkLst>
        </pc:spChg>
        <pc:picChg chg="add mod">
          <ac:chgData name="HILLEREAU Clement" userId="ea201405-f96c-44e3-bcf6-8e8c7c238f1c" providerId="ADAL" clId="{A226E1ED-1554-490F-84DD-61612DE4331A}" dt="2022-01-16T19:38:09.173" v="104" actId="1076"/>
          <ac:picMkLst>
            <pc:docMk/>
            <pc:sldMk cId="1109228783" sldId="266"/>
            <ac:picMk id="1026" creationId="{EE7A8E6F-E5DD-4B78-BBE5-9F127F811FE4}"/>
          </ac:picMkLst>
        </pc:picChg>
      </pc:sldChg>
    </pc:docChg>
  </pc:docChgLst>
  <pc:docChgLst>
    <pc:chgData name="KOCH Alexis" userId="2c70f453-ce28-42b0-9998-0807a64f9bb0" providerId="ADAL" clId="{0AF1737E-9619-46D8-BF27-C6C6C193CCF8}"/>
    <pc:docChg chg="custSel addSld modSld sldOrd">
      <pc:chgData name="KOCH Alexis" userId="2c70f453-ce28-42b0-9998-0807a64f9bb0" providerId="ADAL" clId="{0AF1737E-9619-46D8-BF27-C6C6C193CCF8}" dt="2022-01-17T12:26:59.089" v="696"/>
      <pc:docMkLst>
        <pc:docMk/>
      </pc:docMkLst>
      <pc:sldChg chg="modSp mod setBg">
        <pc:chgData name="KOCH Alexis" userId="2c70f453-ce28-42b0-9998-0807a64f9bb0" providerId="ADAL" clId="{0AF1737E-9619-46D8-BF27-C6C6C193CCF8}" dt="2022-01-16T16:47:57.630" v="355" actId="14100"/>
        <pc:sldMkLst>
          <pc:docMk/>
          <pc:sldMk cId="3130934159" sldId="256"/>
        </pc:sldMkLst>
        <pc:spChg chg="mod">
          <ac:chgData name="KOCH Alexis" userId="2c70f453-ce28-42b0-9998-0807a64f9bb0" providerId="ADAL" clId="{0AF1737E-9619-46D8-BF27-C6C6C193CCF8}" dt="2022-01-16T16:46:16.402" v="279" actId="1076"/>
          <ac:spMkLst>
            <pc:docMk/>
            <pc:sldMk cId="3130934159" sldId="256"/>
            <ac:spMk id="2" creationId="{6711356B-BCDF-4026-9110-E3F2CD31BBCF}"/>
          </ac:spMkLst>
        </pc:spChg>
        <pc:spChg chg="mod">
          <ac:chgData name="KOCH Alexis" userId="2c70f453-ce28-42b0-9998-0807a64f9bb0" providerId="ADAL" clId="{0AF1737E-9619-46D8-BF27-C6C6C193CCF8}" dt="2022-01-16T16:45:14.898" v="270" actId="27636"/>
          <ac:spMkLst>
            <pc:docMk/>
            <pc:sldMk cId="3130934159" sldId="256"/>
            <ac:spMk id="3" creationId="{FD923B32-7741-49E5-A123-068AC86ABFF9}"/>
          </ac:spMkLst>
        </pc:spChg>
        <pc:spChg chg="mod">
          <ac:chgData name="KOCH Alexis" userId="2c70f453-ce28-42b0-9998-0807a64f9bb0" providerId="ADAL" clId="{0AF1737E-9619-46D8-BF27-C6C6C193CCF8}" dt="2022-01-16T16:45:58.491" v="277" actId="1076"/>
          <ac:spMkLst>
            <pc:docMk/>
            <pc:sldMk cId="3130934159" sldId="256"/>
            <ac:spMk id="4" creationId="{52093446-2105-4FB4-B70E-5EAAE78700C3}"/>
          </ac:spMkLst>
        </pc:spChg>
        <pc:picChg chg="mod">
          <ac:chgData name="KOCH Alexis" userId="2c70f453-ce28-42b0-9998-0807a64f9bb0" providerId="ADAL" clId="{0AF1737E-9619-46D8-BF27-C6C6C193CCF8}" dt="2022-01-16T16:47:57.630" v="355" actId="14100"/>
          <ac:picMkLst>
            <pc:docMk/>
            <pc:sldMk cId="3130934159" sldId="256"/>
            <ac:picMk id="1026" creationId="{67263F96-15C9-4A8A-A5C1-148DF31D498B}"/>
          </ac:picMkLst>
        </pc:picChg>
        <pc:picChg chg="mod">
          <ac:chgData name="KOCH Alexis" userId="2c70f453-ce28-42b0-9998-0807a64f9bb0" providerId="ADAL" clId="{0AF1737E-9619-46D8-BF27-C6C6C193CCF8}" dt="2022-01-16T16:45:50.488" v="276" actId="1076"/>
          <ac:picMkLst>
            <pc:docMk/>
            <pc:sldMk cId="3130934159" sldId="256"/>
            <ac:picMk id="1028" creationId="{2F70E958-8CA9-4FB0-9E31-2E072346D7A2}"/>
          </ac:picMkLst>
        </pc:picChg>
      </pc:sldChg>
      <pc:sldChg chg="addSp modSp mod">
        <pc:chgData name="KOCH Alexis" userId="2c70f453-ce28-42b0-9998-0807a64f9bb0" providerId="ADAL" clId="{0AF1737E-9619-46D8-BF27-C6C6C193CCF8}" dt="2022-01-16T20:04:11.936" v="694" actId="1076"/>
        <pc:sldMkLst>
          <pc:docMk/>
          <pc:sldMk cId="187941095" sldId="257"/>
        </pc:sldMkLst>
        <pc:spChg chg="mod">
          <ac:chgData name="KOCH Alexis" userId="2c70f453-ce28-42b0-9998-0807a64f9bb0" providerId="ADAL" clId="{0AF1737E-9619-46D8-BF27-C6C6C193CCF8}" dt="2022-01-16T16:45:37.251" v="273"/>
          <ac:spMkLst>
            <pc:docMk/>
            <pc:sldMk cId="187941095" sldId="257"/>
            <ac:spMk id="2" creationId="{BFCEB0F5-14CE-4CA4-8D2D-CBAD7375B433}"/>
          </ac:spMkLst>
        </pc:spChg>
        <pc:spChg chg="mod">
          <ac:chgData name="KOCH Alexis" userId="2c70f453-ce28-42b0-9998-0807a64f9bb0" providerId="ADAL" clId="{0AF1737E-9619-46D8-BF27-C6C6C193CCF8}" dt="2022-01-16T19:23:43.437" v="482" actId="20577"/>
          <ac:spMkLst>
            <pc:docMk/>
            <pc:sldMk cId="187941095" sldId="257"/>
            <ac:spMk id="3" creationId="{3BE04A2B-D93C-47FC-8369-01911742B06E}"/>
          </ac:spMkLst>
        </pc:spChg>
        <pc:picChg chg="add mod">
          <ac:chgData name="KOCH Alexis" userId="2c70f453-ce28-42b0-9998-0807a64f9bb0" providerId="ADAL" clId="{0AF1737E-9619-46D8-BF27-C6C6C193CCF8}" dt="2022-01-16T20:04:11.936" v="694" actId="1076"/>
          <ac:picMkLst>
            <pc:docMk/>
            <pc:sldMk cId="187941095" sldId="257"/>
            <ac:picMk id="4" creationId="{CFE154C1-C5E8-4115-9B78-F90FB1DFD3C8}"/>
          </ac:picMkLst>
        </pc:picChg>
      </pc:sldChg>
      <pc:sldChg chg="addSp delSp modSp mod">
        <pc:chgData name="KOCH Alexis" userId="2c70f453-ce28-42b0-9998-0807a64f9bb0" providerId="ADAL" clId="{0AF1737E-9619-46D8-BF27-C6C6C193CCF8}" dt="2022-01-16T16:53:21.860" v="400" actId="1076"/>
        <pc:sldMkLst>
          <pc:docMk/>
          <pc:sldMk cId="1247960109" sldId="258"/>
        </pc:sldMkLst>
        <pc:spChg chg="mod">
          <ac:chgData name="KOCH Alexis" userId="2c70f453-ce28-42b0-9998-0807a64f9bb0" providerId="ADAL" clId="{0AF1737E-9619-46D8-BF27-C6C6C193CCF8}" dt="2022-01-16T16:52:47.390" v="398" actId="20577"/>
          <ac:spMkLst>
            <pc:docMk/>
            <pc:sldMk cId="1247960109" sldId="258"/>
            <ac:spMk id="2" creationId="{14F7E6A9-21C2-42E5-BA1C-92A0B1554532}"/>
          </ac:spMkLst>
        </pc:spChg>
        <pc:spChg chg="mod">
          <ac:chgData name="KOCH Alexis" userId="2c70f453-ce28-42b0-9998-0807a64f9bb0" providerId="ADAL" clId="{0AF1737E-9619-46D8-BF27-C6C6C193CCF8}" dt="2022-01-16T16:53:19.857" v="399" actId="1076"/>
          <ac:spMkLst>
            <pc:docMk/>
            <pc:sldMk cId="1247960109" sldId="258"/>
            <ac:spMk id="6" creationId="{2E2A78DB-BB79-4590-AEA2-F0EF99C7A786}"/>
          </ac:spMkLst>
        </pc:spChg>
        <pc:spChg chg="add mod">
          <ac:chgData name="KOCH Alexis" userId="2c70f453-ce28-42b0-9998-0807a64f9bb0" providerId="ADAL" clId="{0AF1737E-9619-46D8-BF27-C6C6C193CCF8}" dt="2022-01-16T16:23:15.748" v="226" actId="5793"/>
          <ac:spMkLst>
            <pc:docMk/>
            <pc:sldMk cId="1247960109" sldId="258"/>
            <ac:spMk id="11" creationId="{2F6FD6E7-18C9-4F11-BEAE-C11C15613732}"/>
          </ac:spMkLst>
        </pc:spChg>
        <pc:picChg chg="mod">
          <ac:chgData name="KOCH Alexis" userId="2c70f453-ce28-42b0-9998-0807a64f9bb0" providerId="ADAL" clId="{0AF1737E-9619-46D8-BF27-C6C6C193CCF8}" dt="2022-01-16T16:53:21.860" v="400" actId="1076"/>
          <ac:picMkLst>
            <pc:docMk/>
            <pc:sldMk cId="1247960109" sldId="258"/>
            <ac:picMk id="3" creationId="{1D7AF497-4B25-4CAD-B49F-51F073C1099A}"/>
          </ac:picMkLst>
        </pc:picChg>
        <pc:picChg chg="add del mod">
          <ac:chgData name="KOCH Alexis" userId="2c70f453-ce28-42b0-9998-0807a64f9bb0" providerId="ADAL" clId="{0AF1737E-9619-46D8-BF27-C6C6C193CCF8}" dt="2022-01-16T16:18:03.467" v="4" actId="478"/>
          <ac:picMkLst>
            <pc:docMk/>
            <pc:sldMk cId="1247960109" sldId="258"/>
            <ac:picMk id="7" creationId="{31003DF8-786D-4D1A-99F0-952500DFBB12}"/>
          </ac:picMkLst>
        </pc:picChg>
        <pc:picChg chg="add mod">
          <ac:chgData name="KOCH Alexis" userId="2c70f453-ce28-42b0-9998-0807a64f9bb0" providerId="ADAL" clId="{0AF1737E-9619-46D8-BF27-C6C6C193CCF8}" dt="2022-01-16T16:48:40.406" v="362" actId="1076"/>
          <ac:picMkLst>
            <pc:docMk/>
            <pc:sldMk cId="1247960109" sldId="258"/>
            <ac:picMk id="9" creationId="{DFE2EFFB-605C-4384-9973-B06366539637}"/>
          </ac:picMkLst>
        </pc:picChg>
        <pc:picChg chg="mod">
          <ac:chgData name="KOCH Alexis" userId="2c70f453-ce28-42b0-9998-0807a64f9bb0" providerId="ADAL" clId="{0AF1737E-9619-46D8-BF27-C6C6C193CCF8}" dt="2022-01-16T16:48:31.348" v="359" actId="1076"/>
          <ac:picMkLst>
            <pc:docMk/>
            <pc:sldMk cId="1247960109" sldId="258"/>
            <ac:picMk id="2052" creationId="{A920FDC7-C90A-4C89-B54B-7BFD6F8B96C1}"/>
          </ac:picMkLst>
        </pc:picChg>
      </pc:sldChg>
      <pc:sldChg chg="modSp mod ord setBg">
        <pc:chgData name="KOCH Alexis" userId="2c70f453-ce28-42b0-9998-0807a64f9bb0" providerId="ADAL" clId="{0AF1737E-9619-46D8-BF27-C6C6C193CCF8}" dt="2022-01-16T16:59:42.727" v="414"/>
        <pc:sldMkLst>
          <pc:docMk/>
          <pc:sldMk cId="2469507459" sldId="259"/>
        </pc:sldMkLst>
        <pc:spChg chg="mod">
          <ac:chgData name="KOCH Alexis" userId="2c70f453-ce28-42b0-9998-0807a64f9bb0" providerId="ADAL" clId="{0AF1737E-9619-46D8-BF27-C6C6C193CCF8}" dt="2022-01-16T16:45:37.251" v="273"/>
          <ac:spMkLst>
            <pc:docMk/>
            <pc:sldMk cId="2469507459" sldId="259"/>
            <ac:spMk id="2" creationId="{8B7E188A-4572-4831-8BAD-460FF163CEC9}"/>
          </ac:spMkLst>
        </pc:spChg>
        <pc:picChg chg="mod">
          <ac:chgData name="KOCH Alexis" userId="2c70f453-ce28-42b0-9998-0807a64f9bb0" providerId="ADAL" clId="{0AF1737E-9619-46D8-BF27-C6C6C193CCF8}" dt="2022-01-16T16:59:10.645" v="411" actId="1076"/>
          <ac:picMkLst>
            <pc:docMk/>
            <pc:sldMk cId="2469507459" sldId="259"/>
            <ac:picMk id="4" creationId="{5AAEE05C-35DC-485E-9A84-CB11F0F2EE6E}"/>
          </ac:picMkLst>
        </pc:picChg>
        <pc:picChg chg="mod">
          <ac:chgData name="KOCH Alexis" userId="2c70f453-ce28-42b0-9998-0807a64f9bb0" providerId="ADAL" clId="{0AF1737E-9619-46D8-BF27-C6C6C193CCF8}" dt="2022-01-16T16:59:12.979" v="412" actId="1076"/>
          <ac:picMkLst>
            <pc:docMk/>
            <pc:sldMk cId="2469507459" sldId="259"/>
            <ac:picMk id="5" creationId="{6CD7A2DB-D1F5-4F3D-8728-11BFA28FD6F9}"/>
          </ac:picMkLst>
        </pc:picChg>
      </pc:sldChg>
      <pc:sldChg chg="modSp mod">
        <pc:chgData name="KOCH Alexis" userId="2c70f453-ce28-42b0-9998-0807a64f9bb0" providerId="ADAL" clId="{0AF1737E-9619-46D8-BF27-C6C6C193CCF8}" dt="2022-01-16T17:00:00.953" v="420" actId="20577"/>
        <pc:sldMkLst>
          <pc:docMk/>
          <pc:sldMk cId="3075065085" sldId="260"/>
        </pc:sldMkLst>
        <pc:spChg chg="mod">
          <ac:chgData name="KOCH Alexis" userId="2c70f453-ce28-42b0-9998-0807a64f9bb0" providerId="ADAL" clId="{0AF1737E-9619-46D8-BF27-C6C6C193CCF8}" dt="2022-01-16T17:00:00.953" v="420" actId="20577"/>
          <ac:spMkLst>
            <pc:docMk/>
            <pc:sldMk cId="3075065085" sldId="260"/>
            <ac:spMk id="2" creationId="{4DCDB66E-31DD-46F9-9070-96A48B6EBD0C}"/>
          </ac:spMkLst>
        </pc:spChg>
        <pc:spChg chg="mod">
          <ac:chgData name="KOCH Alexis" userId="2c70f453-ce28-42b0-9998-0807a64f9bb0" providerId="ADAL" clId="{0AF1737E-9619-46D8-BF27-C6C6C193CCF8}" dt="2022-01-16T16:45:37.251" v="273"/>
          <ac:spMkLst>
            <pc:docMk/>
            <pc:sldMk cId="3075065085" sldId="260"/>
            <ac:spMk id="3" creationId="{45507CC0-EF8B-4C00-BF24-06DB58E2FD4B}"/>
          </ac:spMkLst>
        </pc:spChg>
      </pc:sldChg>
      <pc:sldChg chg="addSp delSp modSp mod ord">
        <pc:chgData name="KOCH Alexis" userId="2c70f453-ce28-42b0-9998-0807a64f9bb0" providerId="ADAL" clId="{0AF1737E-9619-46D8-BF27-C6C6C193CCF8}" dt="2022-01-17T12:26:59.089" v="696"/>
        <pc:sldMkLst>
          <pc:docMk/>
          <pc:sldMk cId="606661028" sldId="261"/>
        </pc:sldMkLst>
        <pc:spChg chg="mod">
          <ac:chgData name="KOCH Alexis" userId="2c70f453-ce28-42b0-9998-0807a64f9bb0" providerId="ADAL" clId="{0AF1737E-9619-46D8-BF27-C6C6C193CCF8}" dt="2022-01-16T19:29:46.866" v="626" actId="20577"/>
          <ac:spMkLst>
            <pc:docMk/>
            <pc:sldMk cId="606661028" sldId="261"/>
            <ac:spMk id="2" creationId="{13ED3F39-0C85-4B5F-8030-46AD5C1C61AB}"/>
          </ac:spMkLst>
        </pc:spChg>
        <pc:spChg chg="mod">
          <ac:chgData name="KOCH Alexis" userId="2c70f453-ce28-42b0-9998-0807a64f9bb0" providerId="ADAL" clId="{0AF1737E-9619-46D8-BF27-C6C6C193CCF8}" dt="2022-01-16T20:00:53.621" v="677" actId="5793"/>
          <ac:spMkLst>
            <pc:docMk/>
            <pc:sldMk cId="606661028" sldId="261"/>
            <ac:spMk id="3" creationId="{FA8884D6-5B9F-48CB-854C-466D25E308A7}"/>
          </ac:spMkLst>
        </pc:spChg>
        <pc:picChg chg="add mod">
          <ac:chgData name="KOCH Alexis" userId="2c70f453-ce28-42b0-9998-0807a64f9bb0" providerId="ADAL" clId="{0AF1737E-9619-46D8-BF27-C6C6C193CCF8}" dt="2022-01-16T20:01:35.485" v="678" actId="1076"/>
          <ac:picMkLst>
            <pc:docMk/>
            <pc:sldMk cId="606661028" sldId="261"/>
            <ac:picMk id="4" creationId="{EC372446-F0C5-41E8-A367-D7E5D054F07D}"/>
          </ac:picMkLst>
        </pc:picChg>
        <pc:picChg chg="add del mod">
          <ac:chgData name="KOCH Alexis" userId="2c70f453-ce28-42b0-9998-0807a64f9bb0" providerId="ADAL" clId="{0AF1737E-9619-46D8-BF27-C6C6C193CCF8}" dt="2022-01-16T20:03:37.705" v="682" actId="478"/>
          <ac:picMkLst>
            <pc:docMk/>
            <pc:sldMk cId="606661028" sldId="261"/>
            <ac:picMk id="6" creationId="{8023F429-736F-46BB-8F4F-F80C7541902A}"/>
          </ac:picMkLst>
        </pc:picChg>
      </pc:sldChg>
      <pc:sldChg chg="modSp mod">
        <pc:chgData name="KOCH Alexis" userId="2c70f453-ce28-42b0-9998-0807a64f9bb0" providerId="ADAL" clId="{0AF1737E-9619-46D8-BF27-C6C6C193CCF8}" dt="2022-01-16T16:58:53.196" v="407" actId="27636"/>
        <pc:sldMkLst>
          <pc:docMk/>
          <pc:sldMk cId="2711915570" sldId="262"/>
        </pc:sldMkLst>
        <pc:spChg chg="mod">
          <ac:chgData name="KOCH Alexis" userId="2c70f453-ce28-42b0-9998-0807a64f9bb0" providerId="ADAL" clId="{0AF1737E-9619-46D8-BF27-C6C6C193CCF8}" dt="2022-01-16T16:58:53.196" v="407" actId="27636"/>
          <ac:spMkLst>
            <pc:docMk/>
            <pc:sldMk cId="2711915570" sldId="262"/>
            <ac:spMk id="2" creationId="{43E29E74-077C-4F38-ABB0-8CFF9B114BFC}"/>
          </ac:spMkLst>
        </pc:spChg>
        <pc:spChg chg="mod">
          <ac:chgData name="KOCH Alexis" userId="2c70f453-ce28-42b0-9998-0807a64f9bb0" providerId="ADAL" clId="{0AF1737E-9619-46D8-BF27-C6C6C193CCF8}" dt="2022-01-16T16:45:37.251" v="273"/>
          <ac:spMkLst>
            <pc:docMk/>
            <pc:sldMk cId="2711915570" sldId="262"/>
            <ac:spMk id="3" creationId="{FEA1A949-A100-4D14-93CE-D1F0954E5F09}"/>
          </ac:spMkLst>
        </pc:spChg>
      </pc:sldChg>
      <pc:sldChg chg="modSp mod">
        <pc:chgData name="KOCH Alexis" userId="2c70f453-ce28-42b0-9998-0807a64f9bb0" providerId="ADAL" clId="{0AF1737E-9619-46D8-BF27-C6C6C193CCF8}" dt="2022-01-16T19:46:35.038" v="628" actId="20577"/>
        <pc:sldMkLst>
          <pc:docMk/>
          <pc:sldMk cId="3428086375" sldId="263"/>
        </pc:sldMkLst>
        <pc:spChg chg="mod">
          <ac:chgData name="KOCH Alexis" userId="2c70f453-ce28-42b0-9998-0807a64f9bb0" providerId="ADAL" clId="{0AF1737E-9619-46D8-BF27-C6C6C193CCF8}" dt="2022-01-16T16:45:37.251" v="273"/>
          <ac:spMkLst>
            <pc:docMk/>
            <pc:sldMk cId="3428086375" sldId="263"/>
            <ac:spMk id="2" creationId="{C927F714-9810-4A5C-AD97-C291531420F8}"/>
          </ac:spMkLst>
        </pc:spChg>
        <pc:spChg chg="mod">
          <ac:chgData name="KOCH Alexis" userId="2c70f453-ce28-42b0-9998-0807a64f9bb0" providerId="ADAL" clId="{0AF1737E-9619-46D8-BF27-C6C6C193CCF8}" dt="2022-01-16T19:46:35.038" v="628" actId="20577"/>
          <ac:spMkLst>
            <pc:docMk/>
            <pc:sldMk cId="3428086375" sldId="263"/>
            <ac:spMk id="3" creationId="{D9FB1A99-62FE-4735-A23B-8E6319E8454D}"/>
          </ac:spMkLst>
        </pc:spChg>
      </pc:sldChg>
      <pc:sldChg chg="addSp delSp modSp new mod">
        <pc:chgData name="KOCH Alexis" userId="2c70f453-ce28-42b0-9998-0807a64f9bb0" providerId="ADAL" clId="{0AF1737E-9619-46D8-BF27-C6C6C193CCF8}" dt="2022-01-16T20:00:10.113" v="670" actId="478"/>
        <pc:sldMkLst>
          <pc:docMk/>
          <pc:sldMk cId="3644647379" sldId="264"/>
        </pc:sldMkLst>
        <pc:spChg chg="mod">
          <ac:chgData name="KOCH Alexis" userId="2c70f453-ce28-42b0-9998-0807a64f9bb0" providerId="ADAL" clId="{0AF1737E-9619-46D8-BF27-C6C6C193CCF8}" dt="2022-01-16T19:23:55.431" v="511" actId="20577"/>
          <ac:spMkLst>
            <pc:docMk/>
            <pc:sldMk cId="3644647379" sldId="264"/>
            <ac:spMk id="2" creationId="{E60CEA19-966B-4D72-882F-5C2A9C25A667}"/>
          </ac:spMkLst>
        </pc:spChg>
        <pc:spChg chg="mod">
          <ac:chgData name="KOCH Alexis" userId="2c70f453-ce28-42b0-9998-0807a64f9bb0" providerId="ADAL" clId="{0AF1737E-9619-46D8-BF27-C6C6C193CCF8}" dt="2022-01-16T19:27:44.125" v="623" actId="5793"/>
          <ac:spMkLst>
            <pc:docMk/>
            <pc:sldMk cId="3644647379" sldId="264"/>
            <ac:spMk id="3" creationId="{6C0F68B2-DD9D-4999-8553-41D25B5EE3DE}"/>
          </ac:spMkLst>
        </pc:spChg>
        <pc:picChg chg="add del mod">
          <ac:chgData name="KOCH Alexis" userId="2c70f453-ce28-42b0-9998-0807a64f9bb0" providerId="ADAL" clId="{0AF1737E-9619-46D8-BF27-C6C6C193CCF8}" dt="2022-01-16T20:00:10.113" v="670" actId="478"/>
          <ac:picMkLst>
            <pc:docMk/>
            <pc:sldMk cId="3644647379" sldId="264"/>
            <ac:picMk id="6" creationId="{88FCD1A2-D96E-4019-BEDD-0B7D95AEFE47}"/>
          </ac:picMkLst>
        </pc:picChg>
      </pc:sldChg>
      <pc:sldChg chg="modSp mod">
        <pc:chgData name="KOCH Alexis" userId="2c70f453-ce28-42b0-9998-0807a64f9bb0" providerId="ADAL" clId="{0AF1737E-9619-46D8-BF27-C6C6C193CCF8}" dt="2022-01-16T19:57:56.149" v="666" actId="1076"/>
        <pc:sldMkLst>
          <pc:docMk/>
          <pc:sldMk cId="1681054047" sldId="265"/>
        </pc:sldMkLst>
        <pc:spChg chg="mod">
          <ac:chgData name="KOCH Alexis" userId="2c70f453-ce28-42b0-9998-0807a64f9bb0" providerId="ADAL" clId="{0AF1737E-9619-46D8-BF27-C6C6C193CCF8}" dt="2022-01-16T19:50:26.934" v="664" actId="20577"/>
          <ac:spMkLst>
            <pc:docMk/>
            <pc:sldMk cId="1681054047" sldId="265"/>
            <ac:spMk id="2" creationId="{F6B8B988-9173-46A5-AB8E-36F655B9EC5E}"/>
          </ac:spMkLst>
        </pc:spChg>
        <pc:grpChg chg="mod">
          <ac:chgData name="KOCH Alexis" userId="2c70f453-ce28-42b0-9998-0807a64f9bb0" providerId="ADAL" clId="{0AF1737E-9619-46D8-BF27-C6C6C193CCF8}" dt="2022-01-16T19:57:56.149" v="666" actId="1076"/>
          <ac:grpSpMkLst>
            <pc:docMk/>
            <pc:sldMk cId="1681054047" sldId="265"/>
            <ac:grpSpMk id="119" creationId="{B2B87394-70E1-4C7D-931D-BB110F6DF63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8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44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879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59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3258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956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7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2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11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09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49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9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1356B-BCDF-4026-9110-E3F2CD31B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1936"/>
            <a:ext cx="9144000" cy="1023436"/>
          </a:xfrm>
        </p:spPr>
        <p:txBody>
          <a:bodyPr>
            <a:normAutofit/>
          </a:bodyPr>
          <a:lstStyle/>
          <a:p>
            <a:r>
              <a:rPr lang="fr-FR"/>
              <a:t>Projet</a:t>
            </a:r>
            <a:r>
              <a:rPr lang="en-US"/>
              <a:t> </a:t>
            </a:r>
            <a:r>
              <a:rPr lang="fr-FR"/>
              <a:t>Citadelles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923B32-7741-49E5-A123-068AC86AB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432" y="6472988"/>
            <a:ext cx="7074568" cy="385011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en-US" sz="2000"/>
              <a:t>Alexis KOCH, Clément HILLEREAU, Rémi JARDRET, Audrey KAMGA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093446-2105-4FB4-B70E-5EAAE78700C3}"/>
              </a:ext>
            </a:extLst>
          </p:cNvPr>
          <p:cNvSpPr txBox="1"/>
          <p:nvPr/>
        </p:nvSpPr>
        <p:spPr>
          <a:xfrm>
            <a:off x="8047732" y="5975644"/>
            <a:ext cx="385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Tuteurs</a:t>
            </a:r>
            <a:r>
              <a:rPr lang="en-US"/>
              <a:t> : Patrick ALBERS, </a:t>
            </a:r>
            <a:r>
              <a:rPr lang="en-US" err="1"/>
              <a:t>Driss</a:t>
            </a:r>
            <a:r>
              <a:rPr lang="en-US"/>
              <a:t> ESSAYED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38F56D-715E-4598-9ACC-39EA0C47FA76}"/>
              </a:ext>
            </a:extLst>
          </p:cNvPr>
          <p:cNvSpPr txBox="1"/>
          <p:nvPr/>
        </p:nvSpPr>
        <p:spPr>
          <a:xfrm>
            <a:off x="0" y="6480827"/>
            <a:ext cx="353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Année 2021/2022 – Cycle Ingénieur</a:t>
            </a:r>
          </a:p>
        </p:txBody>
      </p:sp>
      <p:pic>
        <p:nvPicPr>
          <p:cNvPr id="1028" name="Picture 4" descr="CITADELLES quatre eme edition">
            <a:extLst>
              <a:ext uri="{FF2B5EF4-FFF2-40B4-BE49-F238E27FC236}">
                <a16:creationId xmlns:a16="http://schemas.microsoft.com/office/drawing/2014/main" id="{2F70E958-8CA9-4FB0-9E31-2E072346D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" r="496"/>
          <a:stretch/>
        </p:blipFill>
        <p:spPr bwMode="auto">
          <a:xfrm>
            <a:off x="4407674" y="1596498"/>
            <a:ext cx="3370302" cy="372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39E887-F7F3-4F12-B5AF-B052AD4A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309"/>
            <a:ext cx="2134101" cy="21341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37EA281-E0E0-496F-A47E-4B4764D85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0" y="467786"/>
            <a:ext cx="1718030" cy="8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3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EB0F5-14CE-4CA4-8D2D-CBAD7375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Sommaire</a:t>
            </a:r>
            <a:r>
              <a:rPr lang="en-US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04A2B-D93C-47FC-8369-01911742B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romanUcPeriod"/>
            </a:pPr>
            <a:r>
              <a:rPr lang="fr-FR"/>
              <a:t> Organisation et Gestion du Projet </a:t>
            </a:r>
          </a:p>
          <a:p>
            <a:pPr marL="457200" indent="-457200">
              <a:buAutoNum type="romanUcPeriod"/>
            </a:pPr>
            <a:r>
              <a:rPr lang="fr-FR"/>
              <a:t> L'état d'avancement du projet</a:t>
            </a:r>
          </a:p>
          <a:p>
            <a:pPr marL="457200" indent="-457200">
              <a:buAutoNum type="romanUcPeriod"/>
            </a:pPr>
            <a:r>
              <a:rPr lang="fr-FR"/>
              <a:t> Les difficultés rencontrées</a:t>
            </a:r>
          </a:p>
          <a:p>
            <a:pPr marL="457200" indent="-457200">
              <a:buSzPct val="114999"/>
              <a:buAutoNum type="romanUcPeriod"/>
            </a:pPr>
            <a:r>
              <a:rPr lang="fr-FR"/>
              <a:t> Les apports du projet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54C1-C5E8-4115-9B78-F90FB1DFD3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4645">
            <a:off x="6487390" y="3262089"/>
            <a:ext cx="4693329" cy="19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7E6A9-21C2-42E5-BA1C-92A0B155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I - Organisation</a:t>
            </a:r>
          </a:p>
        </p:txBody>
      </p:sp>
      <p:pic>
        <p:nvPicPr>
          <p:cNvPr id="2052" name="Picture 4" descr="Trello Logo : histoire, signification de l&amp;#39;emblème">
            <a:extLst>
              <a:ext uri="{FF2B5EF4-FFF2-40B4-BE49-F238E27FC236}">
                <a16:creationId xmlns:a16="http://schemas.microsoft.com/office/drawing/2014/main" id="{A920FDC7-C90A-4C89-B54B-7BFD6F8B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18" y="2610933"/>
            <a:ext cx="2908682" cy="16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1D7AF497-4B25-4CAD-B49F-51F073C1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71" y="2576037"/>
            <a:ext cx="3009567" cy="17059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33AA886-E4CB-4213-A6C4-87C4ED69D441}"/>
              </a:ext>
            </a:extLst>
          </p:cNvPr>
          <p:cNvSpPr txBox="1"/>
          <p:nvPr/>
        </p:nvSpPr>
        <p:spPr>
          <a:xfrm>
            <a:off x="4724400" y="43434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Attribution des tâches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Deadlines 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Gestion de projet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Notification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2A78DB-BB79-4590-AEA2-F0EF99C7A786}"/>
              </a:ext>
            </a:extLst>
          </p:cNvPr>
          <p:cNvSpPr txBox="1"/>
          <p:nvPr/>
        </p:nvSpPr>
        <p:spPr>
          <a:xfrm>
            <a:off x="8425416" y="44958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Partage de nos codes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Entre aide  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FE2EFFB-605C-4384-9973-B06366539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8" y="2686895"/>
            <a:ext cx="3983790" cy="1255607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2F6FD6E7-18C9-4F11-BEAE-C11C15613732}"/>
              </a:ext>
            </a:extLst>
          </p:cNvPr>
          <p:cNvSpPr txBox="1"/>
          <p:nvPr/>
        </p:nvSpPr>
        <p:spPr>
          <a:xfrm>
            <a:off x="838200" y="4343399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Partage de fichiers 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Centralisation de toutes les informations et fichiers concernant le projet </a:t>
            </a: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9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A19-966B-4D72-882F-5C2A9C25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 </a:t>
            </a:r>
            <a:r>
              <a:rPr lang="fr-FR"/>
              <a:t>– Gestion du Projet 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68B2-DD9D-4999-8553-41D25B5EE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Cahier de tests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Organisation continue au cours du projet 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Diagramme de Gantt 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2050" name="Picture 2" descr="Gestion de projet | Les services CGC">
            <a:extLst>
              <a:ext uri="{FF2B5EF4-FFF2-40B4-BE49-F238E27FC236}">
                <a16:creationId xmlns:a16="http://schemas.microsoft.com/office/drawing/2014/main" id="{B36F6D8E-98CC-49D3-9653-44F6F408D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03" y="2712573"/>
            <a:ext cx="2563711" cy="256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7E188A-4572-4831-8BAD-460FF16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Outils utilisés</a:t>
            </a:r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AAEE05C-35DC-485E-9A84-CB11F0F2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0" y="3006457"/>
            <a:ext cx="5563157" cy="1303866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6CD7A2DB-D1F5-4F3D-8728-11BFA28F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9520" y="2895333"/>
            <a:ext cx="3523785" cy="15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29E74-077C-4F38-ABB0-8CFF9B1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/>
            </a:br>
            <a:r>
              <a:rPr lang="fr-FR"/>
              <a:t>II -  L'état d'avancement du projet</a:t>
            </a:r>
            <a:br>
              <a:rPr lang="fr-FR"/>
            </a:b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1A949-A100-4D14-93CE-D1F0954E5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741757"/>
            <a:ext cx="2770761" cy="530157"/>
          </a:xfrm>
        </p:spPr>
        <p:txBody>
          <a:bodyPr/>
          <a:lstStyle/>
          <a:p>
            <a:r>
              <a:rPr lang="fr-FR" sz="1800">
                <a:latin typeface="Calibri" panose="020F0502020204030204" pitchFamily="34" charset="0"/>
                <a:ea typeface="Times New Roman" panose="02020603050405020304" pitchFamily="18" charset="0"/>
              </a:rPr>
              <a:t>C</a:t>
            </a:r>
            <a:r>
              <a:rPr lang="fr-F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 qui a été développé</a:t>
            </a:r>
            <a:endParaRPr lang="fr-FR" sz="1800">
              <a:latin typeface="Calibri" panose="020F0502020204030204" pitchFamily="34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214632D-C048-4F63-906C-CCF171A12277}"/>
              </a:ext>
            </a:extLst>
          </p:cNvPr>
          <p:cNvSpPr txBox="1">
            <a:spLocks/>
          </p:cNvSpPr>
          <p:nvPr/>
        </p:nvSpPr>
        <p:spPr>
          <a:xfrm>
            <a:off x="1295401" y="4116243"/>
            <a:ext cx="4891390" cy="530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alibri" panose="020F0502020204030204" pitchFamily="34" charset="0"/>
              </a:rPr>
              <a:t>Ce qui reste à développer : extension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989965A-2F82-45BF-AB3F-DDE7C40E332B}"/>
              </a:ext>
            </a:extLst>
          </p:cNvPr>
          <p:cNvSpPr txBox="1">
            <a:spLocks/>
          </p:cNvSpPr>
          <p:nvPr/>
        </p:nvSpPr>
        <p:spPr>
          <a:xfrm>
            <a:off x="3458187" y="4770970"/>
            <a:ext cx="1882302" cy="530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>
                <a:latin typeface="Calibri" panose="020F0502020204030204" pitchFamily="34" charset="0"/>
              </a:rPr>
              <a:t>Version complète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AF7941E-F110-4EAA-8208-34ECC2707B8D}"/>
              </a:ext>
            </a:extLst>
          </p:cNvPr>
          <p:cNvSpPr txBox="1">
            <a:spLocks/>
          </p:cNvSpPr>
          <p:nvPr/>
        </p:nvSpPr>
        <p:spPr>
          <a:xfrm>
            <a:off x="7029858" y="5345710"/>
            <a:ext cx="2433535" cy="530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>
                <a:latin typeface="Calibri" panose="020F0502020204030204" pitchFamily="34" charset="0"/>
              </a:rPr>
              <a:t>Graphique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59578F8-CF8F-410E-8CE1-7E79F7FDF696}"/>
              </a:ext>
            </a:extLst>
          </p:cNvPr>
          <p:cNvSpPr txBox="1">
            <a:spLocks/>
          </p:cNvSpPr>
          <p:nvPr/>
        </p:nvSpPr>
        <p:spPr>
          <a:xfrm>
            <a:off x="4233158" y="5345711"/>
            <a:ext cx="2433535" cy="530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>
                <a:latin typeface="Calibri" panose="020F0502020204030204" pitchFamily="34" charset="0"/>
              </a:rPr>
              <a:t>Multi-joueurs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3A1A159-F4F8-4008-8540-3180D6ED9BF3}"/>
              </a:ext>
            </a:extLst>
          </p:cNvPr>
          <p:cNvSpPr txBox="1">
            <a:spLocks/>
          </p:cNvSpPr>
          <p:nvPr/>
        </p:nvSpPr>
        <p:spPr>
          <a:xfrm>
            <a:off x="6770453" y="4770969"/>
            <a:ext cx="2433535" cy="530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>
                <a:latin typeface="Calibri" panose="020F0502020204030204" pitchFamily="34" charset="0"/>
              </a:rPr>
              <a:t>Intelligente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4A4C89-2333-4B97-B340-D9C574E6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19" y="2611690"/>
            <a:ext cx="4896321" cy="15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1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D3F39-0C85-4B5F-8030-46AD5C1C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III - Difficultés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884D6-5B9F-48CB-854C-466D25E3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Pas le même niveau en programmation</a:t>
            </a:r>
          </a:p>
          <a:p>
            <a:pPr marL="0" indent="0">
              <a:buNone/>
            </a:pPr>
            <a:endParaRPr lang="fr-FR"/>
          </a:p>
          <a:p>
            <a:r>
              <a:rPr lang="fr-FR">
                <a:cs typeface="Calibri"/>
              </a:rPr>
              <a:t>Java nouveau langage</a:t>
            </a:r>
          </a:p>
          <a:p>
            <a:pPr marL="0" indent="0">
              <a:buNone/>
            </a:pPr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Partie </a:t>
            </a:r>
            <a:r>
              <a:rPr lang="fr-FR" err="1">
                <a:cs typeface="Calibri"/>
              </a:rPr>
              <a:t>debug</a:t>
            </a:r>
            <a:r>
              <a:rPr lang="fr-FR">
                <a:cs typeface="Calibri" panose="020F0502020204030204"/>
              </a:rPr>
              <a:t> plus longue que prévue</a:t>
            </a:r>
          </a:p>
          <a:p>
            <a:pPr>
              <a:buSzPct val="114999"/>
            </a:pPr>
            <a:endParaRPr lang="fr-FR">
              <a:cs typeface="Calibri" panose="020F0502020204030204"/>
            </a:endParaRPr>
          </a:p>
          <a:p>
            <a:pPr>
              <a:buSzPct val="114999"/>
            </a:pPr>
            <a:endParaRPr lang="fr-FR">
              <a:cs typeface="Calibri" panose="020F0502020204030204"/>
            </a:endParaRPr>
          </a:p>
          <a:p>
            <a:pPr>
              <a:buSzPct val="114999"/>
            </a:pPr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  <a:p>
            <a:pPr marL="0" indent="0">
              <a:buNone/>
            </a:pPr>
            <a:endParaRPr lang="fr-FR">
              <a:cs typeface="Calibri" panose="020F0502020204030204"/>
            </a:endParaRPr>
          </a:p>
          <a:p>
            <a:pPr marL="0" indent="0">
              <a:buNone/>
            </a:pPr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C372446-F0C5-41E8-A367-D7E5D054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35" y="3009901"/>
            <a:ext cx="3811562" cy="19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7F714-9810-4A5C-AD97-C2915314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IV - Les apports du projet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B1A99-62FE-4735-A23B-8E6319E84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Progression en Java et en UML</a:t>
            </a:r>
          </a:p>
          <a:p>
            <a:r>
              <a:rPr lang="fr-FR">
                <a:cs typeface="Calibri"/>
              </a:rPr>
              <a:t>Adaptation à un emploi du temps</a:t>
            </a:r>
          </a:p>
          <a:p>
            <a:pPr>
              <a:buSzPct val="114999"/>
            </a:pPr>
            <a:r>
              <a:rPr lang="fr-FR"/>
              <a:t>Mise en œuvre de la gestion de projet</a:t>
            </a:r>
          </a:p>
          <a:p>
            <a:pPr>
              <a:buSzPct val="114999"/>
            </a:pPr>
            <a:r>
              <a:rPr lang="fr-FR">
                <a:cs typeface="Calibri"/>
              </a:rPr>
              <a:t>Amélioration dans le travail en équipe</a:t>
            </a:r>
          </a:p>
          <a:p>
            <a:pPr>
              <a:buSzPct val="114999"/>
            </a:pPr>
            <a:endParaRPr lang="fr-FR">
              <a:cs typeface="Calibri"/>
            </a:endParaRPr>
          </a:p>
          <a:p>
            <a:pPr>
              <a:buSzPct val="114999"/>
            </a:pP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1026" name="Picture 2" descr="augmenter - Traveldoo">
            <a:extLst>
              <a:ext uri="{FF2B5EF4-FFF2-40B4-BE49-F238E27FC236}">
                <a16:creationId xmlns:a16="http://schemas.microsoft.com/office/drawing/2014/main" id="{F2C8FD85-6713-4590-90DD-BCBAB7CF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698" y="2719550"/>
            <a:ext cx="1418899" cy="14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 Travail D'équipe Syndicale Personnes Logo Clip Art Libres De Droits ,  Vecteurs Et Illustration. Image 15252963.">
            <a:extLst>
              <a:ext uri="{FF2B5EF4-FFF2-40B4-BE49-F238E27FC236}">
                <a16:creationId xmlns:a16="http://schemas.microsoft.com/office/drawing/2014/main" id="{9E922DEA-8DB7-4999-8D91-18521DB0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98" y="3893502"/>
            <a:ext cx="16287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8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8B988-9173-46A5-AB8E-36F655B9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Merci de votre attention,</a:t>
            </a:r>
            <a:br>
              <a:rPr lang="fr-FR"/>
            </a:br>
            <a:r>
              <a:rPr lang="fr-FR"/>
              <a:t>place à la démonstration </a:t>
            </a:r>
          </a:p>
        </p:txBody>
      </p:sp>
      <p:grpSp>
        <p:nvGrpSpPr>
          <p:cNvPr id="119" name="Google Shape;1314;p23">
            <a:extLst>
              <a:ext uri="{FF2B5EF4-FFF2-40B4-BE49-F238E27FC236}">
                <a16:creationId xmlns:a16="http://schemas.microsoft.com/office/drawing/2014/main" id="{B2B87394-70E1-4C7D-931D-BB110F6DF638}"/>
              </a:ext>
            </a:extLst>
          </p:cNvPr>
          <p:cNvGrpSpPr/>
          <p:nvPr/>
        </p:nvGrpSpPr>
        <p:grpSpPr>
          <a:xfrm rot="-838707">
            <a:off x="1596239" y="3549357"/>
            <a:ext cx="1957279" cy="1754749"/>
            <a:chOff x="-11444737" y="-5777007"/>
            <a:chExt cx="1808697" cy="1621511"/>
          </a:xfrm>
        </p:grpSpPr>
        <p:sp>
          <p:nvSpPr>
            <p:cNvPr id="120" name="Google Shape;1315;p23">
              <a:extLst>
                <a:ext uri="{FF2B5EF4-FFF2-40B4-BE49-F238E27FC236}">
                  <a16:creationId xmlns:a16="http://schemas.microsoft.com/office/drawing/2014/main" id="{ABA8AF7A-A216-41F9-9CC3-B82D26FBD8F0}"/>
                </a:ext>
              </a:extLst>
            </p:cNvPr>
            <p:cNvSpPr/>
            <p:nvPr/>
          </p:nvSpPr>
          <p:spPr>
            <a:xfrm>
              <a:off x="-11348544" y="-4878985"/>
              <a:ext cx="144032" cy="187795"/>
            </a:xfrm>
            <a:custGeom>
              <a:avLst/>
              <a:gdLst/>
              <a:ahLst/>
              <a:cxnLst/>
              <a:rect l="l" t="t" r="r" b="b"/>
              <a:pathLst>
                <a:path w="3074" h="4008" extrusionOk="0">
                  <a:moveTo>
                    <a:pt x="2815" y="1562"/>
                  </a:moveTo>
                  <a:cubicBezTo>
                    <a:pt x="2655" y="1549"/>
                    <a:pt x="2520" y="1476"/>
                    <a:pt x="2422" y="1353"/>
                  </a:cubicBezTo>
                  <a:cubicBezTo>
                    <a:pt x="2311" y="1217"/>
                    <a:pt x="2188" y="1082"/>
                    <a:pt x="2090" y="947"/>
                  </a:cubicBezTo>
                  <a:cubicBezTo>
                    <a:pt x="1893" y="652"/>
                    <a:pt x="1697" y="357"/>
                    <a:pt x="1561" y="37"/>
                  </a:cubicBezTo>
                  <a:cubicBezTo>
                    <a:pt x="1549" y="13"/>
                    <a:pt x="1475" y="0"/>
                    <a:pt x="1438" y="0"/>
                  </a:cubicBezTo>
                  <a:cubicBezTo>
                    <a:pt x="1402" y="13"/>
                    <a:pt x="1365" y="37"/>
                    <a:pt x="1340" y="74"/>
                  </a:cubicBezTo>
                  <a:cubicBezTo>
                    <a:pt x="1315" y="136"/>
                    <a:pt x="1291" y="197"/>
                    <a:pt x="1291" y="258"/>
                  </a:cubicBezTo>
                  <a:cubicBezTo>
                    <a:pt x="1279" y="394"/>
                    <a:pt x="1279" y="529"/>
                    <a:pt x="1291" y="652"/>
                  </a:cubicBezTo>
                  <a:cubicBezTo>
                    <a:pt x="1303" y="1254"/>
                    <a:pt x="984" y="1648"/>
                    <a:pt x="492" y="1930"/>
                  </a:cubicBezTo>
                  <a:cubicBezTo>
                    <a:pt x="418" y="1967"/>
                    <a:pt x="332" y="1992"/>
                    <a:pt x="258" y="2041"/>
                  </a:cubicBezTo>
                  <a:cubicBezTo>
                    <a:pt x="135" y="2090"/>
                    <a:pt x="12" y="2152"/>
                    <a:pt x="0" y="2311"/>
                  </a:cubicBezTo>
                  <a:cubicBezTo>
                    <a:pt x="0" y="2410"/>
                    <a:pt x="160" y="2508"/>
                    <a:pt x="381" y="2496"/>
                  </a:cubicBezTo>
                  <a:cubicBezTo>
                    <a:pt x="713" y="2471"/>
                    <a:pt x="971" y="2594"/>
                    <a:pt x="1193" y="2828"/>
                  </a:cubicBezTo>
                  <a:cubicBezTo>
                    <a:pt x="1303" y="2938"/>
                    <a:pt x="1402" y="3061"/>
                    <a:pt x="1500" y="3172"/>
                  </a:cubicBezTo>
                  <a:cubicBezTo>
                    <a:pt x="1512" y="3270"/>
                    <a:pt x="1512" y="3356"/>
                    <a:pt x="1524" y="3442"/>
                  </a:cubicBezTo>
                  <a:cubicBezTo>
                    <a:pt x="1537" y="3602"/>
                    <a:pt x="1549" y="3750"/>
                    <a:pt x="1574" y="3897"/>
                  </a:cubicBezTo>
                  <a:cubicBezTo>
                    <a:pt x="1586" y="3946"/>
                    <a:pt x="1672" y="3996"/>
                    <a:pt x="1721" y="4008"/>
                  </a:cubicBezTo>
                  <a:cubicBezTo>
                    <a:pt x="1783" y="4008"/>
                    <a:pt x="1869" y="3959"/>
                    <a:pt x="1881" y="3922"/>
                  </a:cubicBezTo>
                  <a:cubicBezTo>
                    <a:pt x="1930" y="3824"/>
                    <a:pt x="1955" y="3701"/>
                    <a:pt x="1955" y="3602"/>
                  </a:cubicBezTo>
                  <a:cubicBezTo>
                    <a:pt x="1942" y="3307"/>
                    <a:pt x="2041" y="3037"/>
                    <a:pt x="2188" y="2791"/>
                  </a:cubicBezTo>
                  <a:cubicBezTo>
                    <a:pt x="2385" y="2471"/>
                    <a:pt x="2619" y="2176"/>
                    <a:pt x="2938" y="1967"/>
                  </a:cubicBezTo>
                  <a:cubicBezTo>
                    <a:pt x="3012" y="1906"/>
                    <a:pt x="3073" y="1832"/>
                    <a:pt x="3049" y="1746"/>
                  </a:cubicBezTo>
                  <a:cubicBezTo>
                    <a:pt x="3037" y="1623"/>
                    <a:pt x="2938" y="1562"/>
                    <a:pt x="2815" y="1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16;p23">
              <a:extLst>
                <a:ext uri="{FF2B5EF4-FFF2-40B4-BE49-F238E27FC236}">
                  <a16:creationId xmlns:a16="http://schemas.microsoft.com/office/drawing/2014/main" id="{C06395E2-0B28-4387-B154-BC2581F8053D}"/>
                </a:ext>
              </a:extLst>
            </p:cNvPr>
            <p:cNvSpPr/>
            <p:nvPr/>
          </p:nvSpPr>
          <p:spPr>
            <a:xfrm>
              <a:off x="-9871675" y="-5332307"/>
              <a:ext cx="138316" cy="170552"/>
            </a:xfrm>
            <a:custGeom>
              <a:avLst/>
              <a:gdLst/>
              <a:ahLst/>
              <a:cxnLst/>
              <a:rect l="l" t="t" r="r" b="b"/>
              <a:pathLst>
                <a:path w="2952" h="3640" extrusionOk="0">
                  <a:moveTo>
                    <a:pt x="2902" y="1808"/>
                  </a:moveTo>
                  <a:cubicBezTo>
                    <a:pt x="2816" y="1721"/>
                    <a:pt x="2717" y="1623"/>
                    <a:pt x="2619" y="1549"/>
                  </a:cubicBezTo>
                  <a:cubicBezTo>
                    <a:pt x="2299" y="1353"/>
                    <a:pt x="2090" y="1082"/>
                    <a:pt x="1943" y="750"/>
                  </a:cubicBezTo>
                  <a:cubicBezTo>
                    <a:pt x="1869" y="590"/>
                    <a:pt x="1808" y="431"/>
                    <a:pt x="1734" y="271"/>
                  </a:cubicBezTo>
                  <a:cubicBezTo>
                    <a:pt x="1697" y="197"/>
                    <a:pt x="1648" y="123"/>
                    <a:pt x="1599" y="50"/>
                  </a:cubicBezTo>
                  <a:cubicBezTo>
                    <a:pt x="1574" y="25"/>
                    <a:pt x="1513" y="0"/>
                    <a:pt x="1488" y="0"/>
                  </a:cubicBezTo>
                  <a:cubicBezTo>
                    <a:pt x="1427" y="25"/>
                    <a:pt x="1365" y="62"/>
                    <a:pt x="1341" y="111"/>
                  </a:cubicBezTo>
                  <a:cubicBezTo>
                    <a:pt x="1304" y="173"/>
                    <a:pt x="1291" y="246"/>
                    <a:pt x="1304" y="308"/>
                  </a:cubicBezTo>
                  <a:cubicBezTo>
                    <a:pt x="1353" y="615"/>
                    <a:pt x="1193" y="849"/>
                    <a:pt x="1046" y="1095"/>
                  </a:cubicBezTo>
                  <a:cubicBezTo>
                    <a:pt x="947" y="1254"/>
                    <a:pt x="812" y="1365"/>
                    <a:pt x="640" y="1414"/>
                  </a:cubicBezTo>
                  <a:cubicBezTo>
                    <a:pt x="468" y="1476"/>
                    <a:pt x="308" y="1537"/>
                    <a:pt x="148" y="1611"/>
                  </a:cubicBezTo>
                  <a:cubicBezTo>
                    <a:pt x="99" y="1635"/>
                    <a:pt x="62" y="1697"/>
                    <a:pt x="25" y="1758"/>
                  </a:cubicBezTo>
                  <a:cubicBezTo>
                    <a:pt x="1" y="1808"/>
                    <a:pt x="87" y="1918"/>
                    <a:pt x="160" y="1955"/>
                  </a:cubicBezTo>
                  <a:cubicBezTo>
                    <a:pt x="222" y="1980"/>
                    <a:pt x="283" y="1992"/>
                    <a:pt x="345" y="2029"/>
                  </a:cubicBezTo>
                  <a:cubicBezTo>
                    <a:pt x="529" y="2152"/>
                    <a:pt x="726" y="2262"/>
                    <a:pt x="886" y="2398"/>
                  </a:cubicBezTo>
                  <a:cubicBezTo>
                    <a:pt x="1193" y="2668"/>
                    <a:pt x="1427" y="2975"/>
                    <a:pt x="1439" y="3406"/>
                  </a:cubicBezTo>
                  <a:cubicBezTo>
                    <a:pt x="1439" y="3467"/>
                    <a:pt x="1476" y="3529"/>
                    <a:pt x="1513" y="3578"/>
                  </a:cubicBezTo>
                  <a:cubicBezTo>
                    <a:pt x="1537" y="3615"/>
                    <a:pt x="1599" y="3615"/>
                    <a:pt x="1660" y="3639"/>
                  </a:cubicBezTo>
                  <a:cubicBezTo>
                    <a:pt x="1709" y="3590"/>
                    <a:pt x="1808" y="3529"/>
                    <a:pt x="1808" y="3455"/>
                  </a:cubicBezTo>
                  <a:cubicBezTo>
                    <a:pt x="1832" y="3111"/>
                    <a:pt x="2017" y="2840"/>
                    <a:pt x="2213" y="2570"/>
                  </a:cubicBezTo>
                  <a:cubicBezTo>
                    <a:pt x="2324" y="2410"/>
                    <a:pt x="2447" y="2262"/>
                    <a:pt x="2644" y="2176"/>
                  </a:cubicBezTo>
                  <a:cubicBezTo>
                    <a:pt x="2730" y="2152"/>
                    <a:pt x="2791" y="2103"/>
                    <a:pt x="2865" y="2053"/>
                  </a:cubicBezTo>
                  <a:cubicBezTo>
                    <a:pt x="2926" y="2017"/>
                    <a:pt x="2951" y="1857"/>
                    <a:pt x="2902" y="18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17;p23">
              <a:extLst>
                <a:ext uri="{FF2B5EF4-FFF2-40B4-BE49-F238E27FC236}">
                  <a16:creationId xmlns:a16="http://schemas.microsoft.com/office/drawing/2014/main" id="{A4590F59-28EF-4BEC-A9AB-B88BD21BDF4A}"/>
                </a:ext>
              </a:extLst>
            </p:cNvPr>
            <p:cNvSpPr/>
            <p:nvPr/>
          </p:nvSpPr>
          <p:spPr>
            <a:xfrm>
              <a:off x="-9926963" y="-5605331"/>
              <a:ext cx="110625" cy="155559"/>
            </a:xfrm>
            <a:custGeom>
              <a:avLst/>
              <a:gdLst/>
              <a:ahLst/>
              <a:cxnLst/>
              <a:rect l="l" t="t" r="r" b="b"/>
              <a:pathLst>
                <a:path w="2361" h="3320" extrusionOk="0">
                  <a:moveTo>
                    <a:pt x="111" y="2041"/>
                  </a:moveTo>
                  <a:cubicBezTo>
                    <a:pt x="173" y="2066"/>
                    <a:pt x="234" y="2090"/>
                    <a:pt x="295" y="2090"/>
                  </a:cubicBezTo>
                  <a:cubicBezTo>
                    <a:pt x="406" y="2103"/>
                    <a:pt x="517" y="2103"/>
                    <a:pt x="615" y="2115"/>
                  </a:cubicBezTo>
                  <a:cubicBezTo>
                    <a:pt x="738" y="2127"/>
                    <a:pt x="824" y="2189"/>
                    <a:pt x="861" y="2311"/>
                  </a:cubicBezTo>
                  <a:cubicBezTo>
                    <a:pt x="947" y="2594"/>
                    <a:pt x="1021" y="2902"/>
                    <a:pt x="1045" y="3209"/>
                  </a:cubicBezTo>
                  <a:cubicBezTo>
                    <a:pt x="1045" y="3246"/>
                    <a:pt x="1131" y="3295"/>
                    <a:pt x="1181" y="3307"/>
                  </a:cubicBezTo>
                  <a:cubicBezTo>
                    <a:pt x="1217" y="3320"/>
                    <a:pt x="1279" y="3295"/>
                    <a:pt x="1304" y="3270"/>
                  </a:cubicBezTo>
                  <a:cubicBezTo>
                    <a:pt x="1439" y="3098"/>
                    <a:pt x="1549" y="2914"/>
                    <a:pt x="1599" y="2693"/>
                  </a:cubicBezTo>
                  <a:cubicBezTo>
                    <a:pt x="1672" y="2398"/>
                    <a:pt x="1869" y="2201"/>
                    <a:pt x="2152" y="2090"/>
                  </a:cubicBezTo>
                  <a:cubicBezTo>
                    <a:pt x="2213" y="2066"/>
                    <a:pt x="2262" y="2029"/>
                    <a:pt x="2312" y="1992"/>
                  </a:cubicBezTo>
                  <a:cubicBezTo>
                    <a:pt x="2336" y="1967"/>
                    <a:pt x="2348" y="1906"/>
                    <a:pt x="2361" y="1857"/>
                  </a:cubicBezTo>
                  <a:cubicBezTo>
                    <a:pt x="2336" y="1807"/>
                    <a:pt x="2312" y="1746"/>
                    <a:pt x="2275" y="1697"/>
                  </a:cubicBezTo>
                  <a:cubicBezTo>
                    <a:pt x="1992" y="1328"/>
                    <a:pt x="1771" y="922"/>
                    <a:pt x="1721" y="455"/>
                  </a:cubicBezTo>
                  <a:cubicBezTo>
                    <a:pt x="1709" y="345"/>
                    <a:pt x="1660" y="246"/>
                    <a:pt x="1611" y="136"/>
                  </a:cubicBezTo>
                  <a:cubicBezTo>
                    <a:pt x="1599" y="99"/>
                    <a:pt x="1574" y="62"/>
                    <a:pt x="1537" y="37"/>
                  </a:cubicBezTo>
                  <a:cubicBezTo>
                    <a:pt x="1512" y="13"/>
                    <a:pt x="1463" y="0"/>
                    <a:pt x="1426" y="0"/>
                  </a:cubicBezTo>
                  <a:cubicBezTo>
                    <a:pt x="1267" y="25"/>
                    <a:pt x="1131" y="111"/>
                    <a:pt x="1058" y="259"/>
                  </a:cubicBezTo>
                  <a:cubicBezTo>
                    <a:pt x="947" y="492"/>
                    <a:pt x="824" y="738"/>
                    <a:pt x="763" y="984"/>
                  </a:cubicBezTo>
                  <a:cubicBezTo>
                    <a:pt x="701" y="1168"/>
                    <a:pt x="615" y="1303"/>
                    <a:pt x="492" y="1426"/>
                  </a:cubicBezTo>
                  <a:cubicBezTo>
                    <a:pt x="345" y="1562"/>
                    <a:pt x="197" y="1685"/>
                    <a:pt x="50" y="1820"/>
                  </a:cubicBezTo>
                  <a:cubicBezTo>
                    <a:pt x="0" y="1869"/>
                    <a:pt x="37" y="2029"/>
                    <a:pt x="111" y="20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18;p23">
              <a:extLst>
                <a:ext uri="{FF2B5EF4-FFF2-40B4-BE49-F238E27FC236}">
                  <a16:creationId xmlns:a16="http://schemas.microsoft.com/office/drawing/2014/main" id="{7DA0BDC1-397E-4CB2-A7B2-D5BE057FB313}"/>
                </a:ext>
              </a:extLst>
            </p:cNvPr>
            <p:cNvSpPr/>
            <p:nvPr/>
          </p:nvSpPr>
          <p:spPr>
            <a:xfrm>
              <a:off x="-11444737" y="-5777007"/>
              <a:ext cx="1808697" cy="1621511"/>
            </a:xfrm>
            <a:custGeom>
              <a:avLst/>
              <a:gdLst/>
              <a:ahLst/>
              <a:cxnLst/>
              <a:rect l="l" t="t" r="r" b="b"/>
              <a:pathLst>
                <a:path w="38602" h="34607" extrusionOk="0">
                  <a:moveTo>
                    <a:pt x="32566" y="13499"/>
                  </a:moveTo>
                  <a:cubicBezTo>
                    <a:pt x="32455" y="13388"/>
                    <a:pt x="32381" y="13327"/>
                    <a:pt x="32344" y="13265"/>
                  </a:cubicBezTo>
                  <a:cubicBezTo>
                    <a:pt x="31803" y="12430"/>
                    <a:pt x="31152" y="11975"/>
                    <a:pt x="30586" y="11741"/>
                  </a:cubicBezTo>
                  <a:cubicBezTo>
                    <a:pt x="30599" y="11729"/>
                    <a:pt x="30599" y="11704"/>
                    <a:pt x="30611" y="11692"/>
                  </a:cubicBezTo>
                  <a:cubicBezTo>
                    <a:pt x="30881" y="11200"/>
                    <a:pt x="31078" y="10684"/>
                    <a:pt x="31189" y="10168"/>
                  </a:cubicBezTo>
                  <a:cubicBezTo>
                    <a:pt x="31299" y="9885"/>
                    <a:pt x="31508" y="9332"/>
                    <a:pt x="31889" y="8225"/>
                  </a:cubicBezTo>
                  <a:cubicBezTo>
                    <a:pt x="32135" y="8508"/>
                    <a:pt x="32455" y="8729"/>
                    <a:pt x="32836" y="8889"/>
                  </a:cubicBezTo>
                  <a:lnTo>
                    <a:pt x="32971" y="8938"/>
                  </a:lnTo>
                  <a:cubicBezTo>
                    <a:pt x="32934" y="9037"/>
                    <a:pt x="32910" y="9135"/>
                    <a:pt x="32885" y="9233"/>
                  </a:cubicBezTo>
                  <a:cubicBezTo>
                    <a:pt x="32873" y="9233"/>
                    <a:pt x="32861" y="9233"/>
                    <a:pt x="32861" y="9246"/>
                  </a:cubicBezTo>
                  <a:cubicBezTo>
                    <a:pt x="32393" y="9455"/>
                    <a:pt x="32037" y="9811"/>
                    <a:pt x="31766" y="10327"/>
                  </a:cubicBezTo>
                  <a:cubicBezTo>
                    <a:pt x="31508" y="10831"/>
                    <a:pt x="31471" y="11421"/>
                    <a:pt x="31668" y="11975"/>
                  </a:cubicBezTo>
                  <a:cubicBezTo>
                    <a:pt x="31865" y="12552"/>
                    <a:pt x="32307" y="13044"/>
                    <a:pt x="32861" y="13302"/>
                  </a:cubicBezTo>
                  <a:cubicBezTo>
                    <a:pt x="32897" y="13315"/>
                    <a:pt x="32934" y="13339"/>
                    <a:pt x="32971" y="13352"/>
                  </a:cubicBezTo>
                  <a:cubicBezTo>
                    <a:pt x="32983" y="13364"/>
                    <a:pt x="32996" y="13364"/>
                    <a:pt x="33008" y="13376"/>
                  </a:cubicBezTo>
                  <a:cubicBezTo>
                    <a:pt x="33057" y="13597"/>
                    <a:pt x="33156" y="13856"/>
                    <a:pt x="33315" y="14114"/>
                  </a:cubicBezTo>
                  <a:cubicBezTo>
                    <a:pt x="33045" y="13917"/>
                    <a:pt x="32799" y="13708"/>
                    <a:pt x="32566" y="13499"/>
                  </a:cubicBezTo>
                  <a:close/>
                  <a:moveTo>
                    <a:pt x="23665" y="6074"/>
                  </a:moveTo>
                  <a:cubicBezTo>
                    <a:pt x="23726" y="6049"/>
                    <a:pt x="23788" y="6025"/>
                    <a:pt x="23837" y="6012"/>
                  </a:cubicBezTo>
                  <a:lnTo>
                    <a:pt x="24144" y="7291"/>
                  </a:lnTo>
                  <a:close/>
                  <a:moveTo>
                    <a:pt x="37901" y="9823"/>
                  </a:moveTo>
                  <a:lnTo>
                    <a:pt x="37864" y="9786"/>
                  </a:lnTo>
                  <a:cubicBezTo>
                    <a:pt x="37753" y="9688"/>
                    <a:pt x="37594" y="9528"/>
                    <a:pt x="37372" y="9368"/>
                  </a:cubicBezTo>
                  <a:cubicBezTo>
                    <a:pt x="37348" y="9307"/>
                    <a:pt x="37323" y="9258"/>
                    <a:pt x="37299" y="9209"/>
                  </a:cubicBezTo>
                  <a:cubicBezTo>
                    <a:pt x="37249" y="9098"/>
                    <a:pt x="37212" y="9000"/>
                    <a:pt x="37163" y="8901"/>
                  </a:cubicBezTo>
                  <a:cubicBezTo>
                    <a:pt x="37053" y="8680"/>
                    <a:pt x="36930" y="8471"/>
                    <a:pt x="36782" y="8287"/>
                  </a:cubicBezTo>
                  <a:cubicBezTo>
                    <a:pt x="36512" y="7930"/>
                    <a:pt x="36143" y="7684"/>
                    <a:pt x="35725" y="7549"/>
                  </a:cubicBezTo>
                  <a:cubicBezTo>
                    <a:pt x="35750" y="7500"/>
                    <a:pt x="35786" y="7438"/>
                    <a:pt x="35811" y="7389"/>
                  </a:cubicBezTo>
                  <a:cubicBezTo>
                    <a:pt x="35909" y="7315"/>
                    <a:pt x="36008" y="7242"/>
                    <a:pt x="36094" y="7156"/>
                  </a:cubicBezTo>
                  <a:cubicBezTo>
                    <a:pt x="36401" y="6873"/>
                    <a:pt x="36610" y="6516"/>
                    <a:pt x="36721" y="6098"/>
                  </a:cubicBezTo>
                  <a:lnTo>
                    <a:pt x="36954" y="5373"/>
                  </a:lnTo>
                  <a:lnTo>
                    <a:pt x="36622" y="4672"/>
                  </a:lnTo>
                  <a:cubicBezTo>
                    <a:pt x="36549" y="4513"/>
                    <a:pt x="36450" y="4316"/>
                    <a:pt x="36290" y="4095"/>
                  </a:cubicBezTo>
                  <a:cubicBezTo>
                    <a:pt x="36180" y="3959"/>
                    <a:pt x="36155" y="3886"/>
                    <a:pt x="36155" y="3886"/>
                  </a:cubicBezTo>
                  <a:lnTo>
                    <a:pt x="36155" y="3886"/>
                  </a:lnTo>
                  <a:cubicBezTo>
                    <a:pt x="36106" y="3505"/>
                    <a:pt x="35983" y="3222"/>
                    <a:pt x="35922" y="3062"/>
                  </a:cubicBezTo>
                  <a:lnTo>
                    <a:pt x="35922" y="3062"/>
                  </a:lnTo>
                  <a:cubicBezTo>
                    <a:pt x="35762" y="2656"/>
                    <a:pt x="35491" y="2300"/>
                    <a:pt x="35135" y="2042"/>
                  </a:cubicBezTo>
                  <a:cubicBezTo>
                    <a:pt x="34754" y="1771"/>
                    <a:pt x="34299" y="1611"/>
                    <a:pt x="33832" y="1611"/>
                  </a:cubicBezTo>
                  <a:lnTo>
                    <a:pt x="33647" y="1611"/>
                  </a:lnTo>
                  <a:lnTo>
                    <a:pt x="33488" y="1648"/>
                  </a:lnTo>
                  <a:cubicBezTo>
                    <a:pt x="33315" y="1673"/>
                    <a:pt x="33156" y="1722"/>
                    <a:pt x="32996" y="1783"/>
                  </a:cubicBezTo>
                  <a:cubicBezTo>
                    <a:pt x="32750" y="1009"/>
                    <a:pt x="32123" y="419"/>
                    <a:pt x="31348" y="247"/>
                  </a:cubicBezTo>
                  <a:cubicBezTo>
                    <a:pt x="31029" y="87"/>
                    <a:pt x="30672" y="1"/>
                    <a:pt x="30304" y="1"/>
                  </a:cubicBezTo>
                  <a:cubicBezTo>
                    <a:pt x="30082" y="1"/>
                    <a:pt x="29861" y="25"/>
                    <a:pt x="29652" y="87"/>
                  </a:cubicBezTo>
                  <a:cubicBezTo>
                    <a:pt x="29652" y="87"/>
                    <a:pt x="29394" y="87"/>
                    <a:pt x="29332" y="87"/>
                  </a:cubicBezTo>
                  <a:lnTo>
                    <a:pt x="29222" y="87"/>
                  </a:lnTo>
                  <a:cubicBezTo>
                    <a:pt x="28988" y="99"/>
                    <a:pt x="28755" y="99"/>
                    <a:pt x="28533" y="99"/>
                  </a:cubicBezTo>
                  <a:cubicBezTo>
                    <a:pt x="28201" y="99"/>
                    <a:pt x="27882" y="112"/>
                    <a:pt x="27562" y="112"/>
                  </a:cubicBezTo>
                  <a:cubicBezTo>
                    <a:pt x="27304" y="124"/>
                    <a:pt x="27021" y="136"/>
                    <a:pt x="26702" y="210"/>
                  </a:cubicBezTo>
                  <a:cubicBezTo>
                    <a:pt x="26615" y="222"/>
                    <a:pt x="26542" y="234"/>
                    <a:pt x="26480" y="234"/>
                  </a:cubicBezTo>
                  <a:cubicBezTo>
                    <a:pt x="26419" y="234"/>
                    <a:pt x="26370" y="222"/>
                    <a:pt x="26308" y="210"/>
                  </a:cubicBezTo>
                  <a:cubicBezTo>
                    <a:pt x="25902" y="99"/>
                    <a:pt x="25534" y="99"/>
                    <a:pt x="25300" y="99"/>
                  </a:cubicBezTo>
                  <a:lnTo>
                    <a:pt x="25263" y="99"/>
                  </a:lnTo>
                  <a:cubicBezTo>
                    <a:pt x="24833" y="87"/>
                    <a:pt x="24415" y="87"/>
                    <a:pt x="23985" y="87"/>
                  </a:cubicBezTo>
                  <a:cubicBezTo>
                    <a:pt x="23628" y="87"/>
                    <a:pt x="23284" y="87"/>
                    <a:pt x="22915" y="99"/>
                  </a:cubicBezTo>
                  <a:lnTo>
                    <a:pt x="22755" y="87"/>
                  </a:lnTo>
                  <a:cubicBezTo>
                    <a:pt x="22522" y="87"/>
                    <a:pt x="22190" y="112"/>
                    <a:pt x="21833" y="210"/>
                  </a:cubicBezTo>
                  <a:cubicBezTo>
                    <a:pt x="21760" y="234"/>
                    <a:pt x="21526" y="234"/>
                    <a:pt x="21342" y="234"/>
                  </a:cubicBezTo>
                  <a:lnTo>
                    <a:pt x="21317" y="234"/>
                  </a:lnTo>
                  <a:cubicBezTo>
                    <a:pt x="21083" y="247"/>
                    <a:pt x="20776" y="259"/>
                    <a:pt x="20420" y="357"/>
                  </a:cubicBezTo>
                  <a:cubicBezTo>
                    <a:pt x="20346" y="382"/>
                    <a:pt x="20161" y="394"/>
                    <a:pt x="20002" y="407"/>
                  </a:cubicBezTo>
                  <a:lnTo>
                    <a:pt x="19928" y="419"/>
                  </a:lnTo>
                  <a:cubicBezTo>
                    <a:pt x="19657" y="443"/>
                    <a:pt x="19375" y="468"/>
                    <a:pt x="19104" y="493"/>
                  </a:cubicBezTo>
                  <a:cubicBezTo>
                    <a:pt x="18834" y="517"/>
                    <a:pt x="18563" y="554"/>
                    <a:pt x="18293" y="579"/>
                  </a:cubicBezTo>
                  <a:cubicBezTo>
                    <a:pt x="17949" y="603"/>
                    <a:pt x="17617" y="628"/>
                    <a:pt x="17285" y="640"/>
                  </a:cubicBezTo>
                  <a:lnTo>
                    <a:pt x="17014" y="665"/>
                  </a:lnTo>
                  <a:cubicBezTo>
                    <a:pt x="16904" y="665"/>
                    <a:pt x="16793" y="677"/>
                    <a:pt x="16682" y="677"/>
                  </a:cubicBezTo>
                  <a:cubicBezTo>
                    <a:pt x="16522" y="689"/>
                    <a:pt x="16363" y="689"/>
                    <a:pt x="16215" y="702"/>
                  </a:cubicBezTo>
                  <a:cubicBezTo>
                    <a:pt x="15896" y="726"/>
                    <a:pt x="15576" y="751"/>
                    <a:pt x="15256" y="775"/>
                  </a:cubicBezTo>
                  <a:lnTo>
                    <a:pt x="14875" y="812"/>
                  </a:lnTo>
                  <a:cubicBezTo>
                    <a:pt x="14838" y="812"/>
                    <a:pt x="14801" y="812"/>
                    <a:pt x="14765" y="812"/>
                  </a:cubicBezTo>
                  <a:cubicBezTo>
                    <a:pt x="14580" y="825"/>
                    <a:pt x="14310" y="825"/>
                    <a:pt x="14002" y="898"/>
                  </a:cubicBezTo>
                  <a:cubicBezTo>
                    <a:pt x="13818" y="935"/>
                    <a:pt x="13572" y="960"/>
                    <a:pt x="13314" y="984"/>
                  </a:cubicBezTo>
                  <a:cubicBezTo>
                    <a:pt x="12957" y="1009"/>
                    <a:pt x="12515" y="1046"/>
                    <a:pt x="12048" y="1144"/>
                  </a:cubicBezTo>
                  <a:cubicBezTo>
                    <a:pt x="12011" y="1156"/>
                    <a:pt x="11986" y="1156"/>
                    <a:pt x="11949" y="1156"/>
                  </a:cubicBezTo>
                  <a:cubicBezTo>
                    <a:pt x="11285" y="1169"/>
                    <a:pt x="10302" y="1255"/>
                    <a:pt x="9294" y="1710"/>
                  </a:cubicBezTo>
                  <a:cubicBezTo>
                    <a:pt x="8372" y="1845"/>
                    <a:pt x="7696" y="2300"/>
                    <a:pt x="7265" y="2632"/>
                  </a:cubicBezTo>
                  <a:cubicBezTo>
                    <a:pt x="7241" y="2656"/>
                    <a:pt x="7143" y="2730"/>
                    <a:pt x="7106" y="2755"/>
                  </a:cubicBezTo>
                  <a:cubicBezTo>
                    <a:pt x="6270" y="3246"/>
                    <a:pt x="5729" y="3910"/>
                    <a:pt x="5397" y="4365"/>
                  </a:cubicBezTo>
                  <a:lnTo>
                    <a:pt x="5372" y="4402"/>
                  </a:lnTo>
                  <a:cubicBezTo>
                    <a:pt x="5323" y="4463"/>
                    <a:pt x="5237" y="4574"/>
                    <a:pt x="5163" y="4697"/>
                  </a:cubicBezTo>
                  <a:cubicBezTo>
                    <a:pt x="5151" y="4709"/>
                    <a:pt x="5126" y="4746"/>
                    <a:pt x="5077" y="4783"/>
                  </a:cubicBezTo>
                  <a:lnTo>
                    <a:pt x="5053" y="4808"/>
                  </a:lnTo>
                  <a:cubicBezTo>
                    <a:pt x="4352" y="5361"/>
                    <a:pt x="4081" y="5975"/>
                    <a:pt x="4008" y="6516"/>
                  </a:cubicBezTo>
                  <a:cubicBezTo>
                    <a:pt x="4008" y="6529"/>
                    <a:pt x="3995" y="6529"/>
                    <a:pt x="3995" y="6541"/>
                  </a:cubicBezTo>
                  <a:cubicBezTo>
                    <a:pt x="3897" y="6725"/>
                    <a:pt x="3799" y="6910"/>
                    <a:pt x="3713" y="7094"/>
                  </a:cubicBezTo>
                  <a:cubicBezTo>
                    <a:pt x="3405" y="7746"/>
                    <a:pt x="3159" y="8373"/>
                    <a:pt x="2963" y="9024"/>
                  </a:cubicBezTo>
                  <a:cubicBezTo>
                    <a:pt x="2778" y="9590"/>
                    <a:pt x="2594" y="10266"/>
                    <a:pt x="2594" y="11040"/>
                  </a:cubicBezTo>
                  <a:cubicBezTo>
                    <a:pt x="2594" y="11225"/>
                    <a:pt x="2594" y="11409"/>
                    <a:pt x="2594" y="11581"/>
                  </a:cubicBezTo>
                  <a:cubicBezTo>
                    <a:pt x="2594" y="12110"/>
                    <a:pt x="2594" y="12602"/>
                    <a:pt x="2582" y="13093"/>
                  </a:cubicBezTo>
                  <a:cubicBezTo>
                    <a:pt x="2557" y="13942"/>
                    <a:pt x="2680" y="14692"/>
                    <a:pt x="2963" y="15405"/>
                  </a:cubicBezTo>
                  <a:cubicBezTo>
                    <a:pt x="2987" y="15491"/>
                    <a:pt x="3037" y="15650"/>
                    <a:pt x="3049" y="15724"/>
                  </a:cubicBezTo>
                  <a:cubicBezTo>
                    <a:pt x="3184" y="16253"/>
                    <a:pt x="3381" y="16720"/>
                    <a:pt x="3639" y="17126"/>
                  </a:cubicBezTo>
                  <a:cubicBezTo>
                    <a:pt x="3590" y="17126"/>
                    <a:pt x="3553" y="17126"/>
                    <a:pt x="3516" y="17126"/>
                  </a:cubicBezTo>
                  <a:lnTo>
                    <a:pt x="3332" y="17126"/>
                  </a:lnTo>
                  <a:lnTo>
                    <a:pt x="3159" y="17150"/>
                  </a:lnTo>
                  <a:cubicBezTo>
                    <a:pt x="2483" y="17261"/>
                    <a:pt x="1893" y="17691"/>
                    <a:pt x="1574" y="18306"/>
                  </a:cubicBezTo>
                  <a:cubicBezTo>
                    <a:pt x="1414" y="18613"/>
                    <a:pt x="1315" y="18957"/>
                    <a:pt x="1291" y="19302"/>
                  </a:cubicBezTo>
                  <a:cubicBezTo>
                    <a:pt x="1291" y="19338"/>
                    <a:pt x="1291" y="19375"/>
                    <a:pt x="1291" y="19424"/>
                  </a:cubicBezTo>
                  <a:cubicBezTo>
                    <a:pt x="160" y="20027"/>
                    <a:pt x="12" y="21023"/>
                    <a:pt x="12" y="21441"/>
                  </a:cubicBezTo>
                  <a:cubicBezTo>
                    <a:pt x="0" y="22018"/>
                    <a:pt x="221" y="22572"/>
                    <a:pt x="639" y="23002"/>
                  </a:cubicBezTo>
                  <a:cubicBezTo>
                    <a:pt x="922" y="23285"/>
                    <a:pt x="1266" y="23494"/>
                    <a:pt x="1647" y="23604"/>
                  </a:cubicBezTo>
                  <a:cubicBezTo>
                    <a:pt x="1893" y="24489"/>
                    <a:pt x="2729" y="25165"/>
                    <a:pt x="3664" y="25215"/>
                  </a:cubicBezTo>
                  <a:lnTo>
                    <a:pt x="3725" y="25215"/>
                  </a:lnTo>
                  <a:lnTo>
                    <a:pt x="3786" y="25215"/>
                  </a:lnTo>
                  <a:cubicBezTo>
                    <a:pt x="4180" y="25215"/>
                    <a:pt x="4573" y="25104"/>
                    <a:pt x="4905" y="24907"/>
                  </a:cubicBezTo>
                  <a:cubicBezTo>
                    <a:pt x="4991" y="25374"/>
                    <a:pt x="5065" y="25842"/>
                    <a:pt x="5151" y="26309"/>
                  </a:cubicBezTo>
                  <a:cubicBezTo>
                    <a:pt x="5176" y="26481"/>
                    <a:pt x="5237" y="26800"/>
                    <a:pt x="5372" y="27145"/>
                  </a:cubicBezTo>
                  <a:cubicBezTo>
                    <a:pt x="5348" y="27772"/>
                    <a:pt x="5532" y="28620"/>
                    <a:pt x="6417" y="29358"/>
                  </a:cubicBezTo>
                  <a:cubicBezTo>
                    <a:pt x="6934" y="29800"/>
                    <a:pt x="7474" y="30255"/>
                    <a:pt x="7966" y="30722"/>
                  </a:cubicBezTo>
                  <a:cubicBezTo>
                    <a:pt x="8556" y="31275"/>
                    <a:pt x="9196" y="31841"/>
                    <a:pt x="10007" y="32517"/>
                  </a:cubicBezTo>
                  <a:cubicBezTo>
                    <a:pt x="10302" y="32763"/>
                    <a:pt x="10720" y="33095"/>
                    <a:pt x="11199" y="33390"/>
                  </a:cubicBezTo>
                  <a:cubicBezTo>
                    <a:pt x="11249" y="33488"/>
                    <a:pt x="11310" y="33586"/>
                    <a:pt x="11372" y="33672"/>
                  </a:cubicBezTo>
                  <a:cubicBezTo>
                    <a:pt x="11777" y="34263"/>
                    <a:pt x="12453" y="34607"/>
                    <a:pt x="13191" y="34607"/>
                  </a:cubicBezTo>
                  <a:cubicBezTo>
                    <a:pt x="13670" y="34607"/>
                    <a:pt x="14113" y="34459"/>
                    <a:pt x="14482" y="34189"/>
                  </a:cubicBezTo>
                  <a:cubicBezTo>
                    <a:pt x="14519" y="34189"/>
                    <a:pt x="14556" y="34189"/>
                    <a:pt x="14592" y="34189"/>
                  </a:cubicBezTo>
                  <a:cubicBezTo>
                    <a:pt x="15096" y="34189"/>
                    <a:pt x="15564" y="34090"/>
                    <a:pt x="15969" y="33869"/>
                  </a:cubicBezTo>
                  <a:cubicBezTo>
                    <a:pt x="15982" y="33869"/>
                    <a:pt x="15982" y="33869"/>
                    <a:pt x="15994" y="33869"/>
                  </a:cubicBezTo>
                  <a:cubicBezTo>
                    <a:pt x="16105" y="33857"/>
                    <a:pt x="16227" y="33845"/>
                    <a:pt x="16338" y="33820"/>
                  </a:cubicBezTo>
                  <a:lnTo>
                    <a:pt x="16498" y="33795"/>
                  </a:lnTo>
                  <a:cubicBezTo>
                    <a:pt x="17432" y="33648"/>
                    <a:pt x="18354" y="33500"/>
                    <a:pt x="19289" y="33353"/>
                  </a:cubicBezTo>
                  <a:lnTo>
                    <a:pt x="19325" y="33341"/>
                  </a:lnTo>
                  <a:cubicBezTo>
                    <a:pt x="19817" y="33267"/>
                    <a:pt x="20432" y="33156"/>
                    <a:pt x="21071" y="32873"/>
                  </a:cubicBezTo>
                  <a:cubicBezTo>
                    <a:pt x="21083" y="32873"/>
                    <a:pt x="21120" y="32861"/>
                    <a:pt x="21231" y="32824"/>
                  </a:cubicBezTo>
                  <a:cubicBezTo>
                    <a:pt x="22091" y="32615"/>
                    <a:pt x="23001" y="32382"/>
                    <a:pt x="23911" y="32173"/>
                  </a:cubicBezTo>
                  <a:cubicBezTo>
                    <a:pt x="24169" y="32111"/>
                    <a:pt x="24415" y="32050"/>
                    <a:pt x="24624" y="32025"/>
                  </a:cubicBezTo>
                  <a:cubicBezTo>
                    <a:pt x="25374" y="31951"/>
                    <a:pt x="26111" y="31841"/>
                    <a:pt x="26738" y="31742"/>
                  </a:cubicBezTo>
                  <a:cubicBezTo>
                    <a:pt x="27624" y="31620"/>
                    <a:pt x="28337" y="31558"/>
                    <a:pt x="29013" y="31558"/>
                  </a:cubicBezTo>
                  <a:cubicBezTo>
                    <a:pt x="29013" y="31558"/>
                    <a:pt x="29025" y="31558"/>
                    <a:pt x="29025" y="31558"/>
                  </a:cubicBezTo>
                  <a:cubicBezTo>
                    <a:pt x="29345" y="31706"/>
                    <a:pt x="29689" y="31792"/>
                    <a:pt x="30033" y="31792"/>
                  </a:cubicBezTo>
                  <a:lnTo>
                    <a:pt x="30033" y="31792"/>
                  </a:lnTo>
                  <a:cubicBezTo>
                    <a:pt x="30808" y="31792"/>
                    <a:pt x="31545" y="31398"/>
                    <a:pt x="31988" y="30747"/>
                  </a:cubicBezTo>
                  <a:cubicBezTo>
                    <a:pt x="32061" y="30648"/>
                    <a:pt x="32234" y="30390"/>
                    <a:pt x="32344" y="30046"/>
                  </a:cubicBezTo>
                  <a:cubicBezTo>
                    <a:pt x="32406" y="29825"/>
                    <a:pt x="32479" y="29591"/>
                    <a:pt x="32541" y="29321"/>
                  </a:cubicBezTo>
                  <a:cubicBezTo>
                    <a:pt x="32578" y="29198"/>
                    <a:pt x="32602" y="29062"/>
                    <a:pt x="32639" y="28927"/>
                  </a:cubicBezTo>
                  <a:cubicBezTo>
                    <a:pt x="32713" y="28546"/>
                    <a:pt x="32787" y="28214"/>
                    <a:pt x="32897" y="27968"/>
                  </a:cubicBezTo>
                  <a:cubicBezTo>
                    <a:pt x="33020" y="27686"/>
                    <a:pt x="33082" y="27440"/>
                    <a:pt x="33131" y="27268"/>
                  </a:cubicBezTo>
                  <a:lnTo>
                    <a:pt x="33143" y="27206"/>
                  </a:lnTo>
                  <a:cubicBezTo>
                    <a:pt x="33217" y="26899"/>
                    <a:pt x="33303" y="26592"/>
                    <a:pt x="33377" y="26272"/>
                  </a:cubicBezTo>
                  <a:cubicBezTo>
                    <a:pt x="33488" y="25842"/>
                    <a:pt x="33610" y="25411"/>
                    <a:pt x="33721" y="24981"/>
                  </a:cubicBezTo>
                  <a:lnTo>
                    <a:pt x="33770" y="24760"/>
                  </a:lnTo>
                  <a:cubicBezTo>
                    <a:pt x="33893" y="24305"/>
                    <a:pt x="34004" y="23887"/>
                    <a:pt x="34127" y="23481"/>
                  </a:cubicBezTo>
                  <a:cubicBezTo>
                    <a:pt x="34237" y="23162"/>
                    <a:pt x="34360" y="22830"/>
                    <a:pt x="34496" y="22486"/>
                  </a:cubicBezTo>
                  <a:cubicBezTo>
                    <a:pt x="34496" y="22486"/>
                    <a:pt x="34606" y="22178"/>
                    <a:pt x="34606" y="22166"/>
                  </a:cubicBezTo>
                  <a:cubicBezTo>
                    <a:pt x="34631" y="22141"/>
                    <a:pt x="34668" y="22117"/>
                    <a:pt x="34692" y="22092"/>
                  </a:cubicBezTo>
                  <a:cubicBezTo>
                    <a:pt x="34717" y="22068"/>
                    <a:pt x="34741" y="22055"/>
                    <a:pt x="34754" y="22031"/>
                  </a:cubicBezTo>
                  <a:cubicBezTo>
                    <a:pt x="34803" y="21994"/>
                    <a:pt x="34852" y="21957"/>
                    <a:pt x="34914" y="21908"/>
                  </a:cubicBezTo>
                  <a:cubicBezTo>
                    <a:pt x="35516" y="21379"/>
                    <a:pt x="35799" y="20629"/>
                    <a:pt x="35713" y="19892"/>
                  </a:cubicBezTo>
                  <a:cubicBezTo>
                    <a:pt x="35762" y="19756"/>
                    <a:pt x="35823" y="19621"/>
                    <a:pt x="35909" y="19461"/>
                  </a:cubicBezTo>
                  <a:cubicBezTo>
                    <a:pt x="36401" y="18490"/>
                    <a:pt x="36254" y="17384"/>
                    <a:pt x="35528" y="16597"/>
                  </a:cubicBezTo>
                  <a:lnTo>
                    <a:pt x="35245" y="16290"/>
                  </a:lnTo>
                  <a:cubicBezTo>
                    <a:pt x="35098" y="16118"/>
                    <a:pt x="34938" y="15958"/>
                    <a:pt x="34791" y="15786"/>
                  </a:cubicBezTo>
                  <a:cubicBezTo>
                    <a:pt x="34655" y="15466"/>
                    <a:pt x="34483" y="15183"/>
                    <a:pt x="34299" y="14962"/>
                  </a:cubicBezTo>
                  <a:cubicBezTo>
                    <a:pt x="34385" y="14999"/>
                    <a:pt x="34459" y="15036"/>
                    <a:pt x="34545" y="15060"/>
                  </a:cubicBezTo>
                  <a:lnTo>
                    <a:pt x="35872" y="15564"/>
                  </a:lnTo>
                  <a:lnTo>
                    <a:pt x="36745" y="14519"/>
                  </a:lnTo>
                  <a:cubicBezTo>
                    <a:pt x="37090" y="14175"/>
                    <a:pt x="37299" y="13794"/>
                    <a:pt x="37385" y="13364"/>
                  </a:cubicBezTo>
                  <a:cubicBezTo>
                    <a:pt x="37446" y="13339"/>
                    <a:pt x="37495" y="13302"/>
                    <a:pt x="37532" y="13278"/>
                  </a:cubicBezTo>
                  <a:lnTo>
                    <a:pt x="37544" y="13265"/>
                  </a:lnTo>
                  <a:cubicBezTo>
                    <a:pt x="38110" y="12897"/>
                    <a:pt x="38479" y="12294"/>
                    <a:pt x="38540" y="11606"/>
                  </a:cubicBezTo>
                  <a:cubicBezTo>
                    <a:pt x="38602" y="10930"/>
                    <a:pt x="38368" y="10278"/>
                    <a:pt x="37901" y="98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57150" dir="8100000" algn="bl" rotWithShape="0">
                <a:srgbClr val="000000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19;p23">
              <a:extLst>
                <a:ext uri="{FF2B5EF4-FFF2-40B4-BE49-F238E27FC236}">
                  <a16:creationId xmlns:a16="http://schemas.microsoft.com/office/drawing/2014/main" id="{6E92A2D6-E086-4810-A559-2D7DAFAC910B}"/>
                </a:ext>
              </a:extLst>
            </p:cNvPr>
            <p:cNvSpPr/>
            <p:nvPr/>
          </p:nvSpPr>
          <p:spPr>
            <a:xfrm>
              <a:off x="-11228736" y="-5681939"/>
              <a:ext cx="1385924" cy="1431420"/>
            </a:xfrm>
            <a:custGeom>
              <a:avLst/>
              <a:gdLst/>
              <a:ahLst/>
              <a:cxnLst/>
              <a:rect l="l" t="t" r="r" b="b"/>
              <a:pathLst>
                <a:path w="29579" h="30550" extrusionOk="0">
                  <a:moveTo>
                    <a:pt x="28767" y="16990"/>
                  </a:moveTo>
                  <a:cubicBezTo>
                    <a:pt x="28890" y="16781"/>
                    <a:pt x="29000" y="16572"/>
                    <a:pt x="29037" y="16338"/>
                  </a:cubicBezTo>
                  <a:cubicBezTo>
                    <a:pt x="29037" y="16314"/>
                    <a:pt x="29050" y="16289"/>
                    <a:pt x="29050" y="16264"/>
                  </a:cubicBezTo>
                  <a:cubicBezTo>
                    <a:pt x="29037" y="16535"/>
                    <a:pt x="28902" y="16756"/>
                    <a:pt x="28767" y="16990"/>
                  </a:cubicBezTo>
                  <a:close/>
                  <a:moveTo>
                    <a:pt x="6983" y="28484"/>
                  </a:moveTo>
                  <a:cubicBezTo>
                    <a:pt x="7007" y="28496"/>
                    <a:pt x="7044" y="28496"/>
                    <a:pt x="7081" y="28484"/>
                  </a:cubicBezTo>
                  <a:cubicBezTo>
                    <a:pt x="7044" y="28496"/>
                    <a:pt x="7007" y="28496"/>
                    <a:pt x="6983" y="28484"/>
                  </a:cubicBezTo>
                  <a:close/>
                  <a:moveTo>
                    <a:pt x="1647" y="13277"/>
                  </a:moveTo>
                  <a:lnTo>
                    <a:pt x="1647" y="13277"/>
                  </a:lnTo>
                  <a:lnTo>
                    <a:pt x="1647" y="13277"/>
                  </a:lnTo>
                  <a:cubicBezTo>
                    <a:pt x="1647" y="13277"/>
                    <a:pt x="1647" y="13265"/>
                    <a:pt x="1660" y="13265"/>
                  </a:cubicBezTo>
                  <a:cubicBezTo>
                    <a:pt x="1660" y="13265"/>
                    <a:pt x="1660" y="13265"/>
                    <a:pt x="1660" y="13253"/>
                  </a:cubicBezTo>
                  <a:cubicBezTo>
                    <a:pt x="1697" y="13265"/>
                    <a:pt x="1733" y="13253"/>
                    <a:pt x="1770" y="13228"/>
                  </a:cubicBezTo>
                  <a:cubicBezTo>
                    <a:pt x="1733" y="13253"/>
                    <a:pt x="1697" y="13265"/>
                    <a:pt x="1660" y="13253"/>
                  </a:cubicBezTo>
                  <a:cubicBezTo>
                    <a:pt x="1660" y="13265"/>
                    <a:pt x="1660" y="13265"/>
                    <a:pt x="1660" y="13265"/>
                  </a:cubicBezTo>
                  <a:cubicBezTo>
                    <a:pt x="1647" y="13265"/>
                    <a:pt x="1647" y="13277"/>
                    <a:pt x="1647" y="13277"/>
                  </a:cubicBezTo>
                  <a:cubicBezTo>
                    <a:pt x="1660" y="13486"/>
                    <a:pt x="1647" y="13695"/>
                    <a:pt x="1512" y="13867"/>
                  </a:cubicBezTo>
                  <a:cubicBezTo>
                    <a:pt x="1647" y="13695"/>
                    <a:pt x="1660" y="13486"/>
                    <a:pt x="1647" y="13277"/>
                  </a:cubicBezTo>
                  <a:close/>
                  <a:moveTo>
                    <a:pt x="1463" y="13560"/>
                  </a:moveTo>
                  <a:cubicBezTo>
                    <a:pt x="1426" y="13646"/>
                    <a:pt x="1402" y="13732"/>
                    <a:pt x="1377" y="13830"/>
                  </a:cubicBezTo>
                  <a:cubicBezTo>
                    <a:pt x="1402" y="13732"/>
                    <a:pt x="1426" y="13646"/>
                    <a:pt x="1463" y="13560"/>
                  </a:cubicBezTo>
                  <a:close/>
                  <a:moveTo>
                    <a:pt x="24304" y="6479"/>
                  </a:moveTo>
                  <a:cubicBezTo>
                    <a:pt x="24304" y="6479"/>
                    <a:pt x="24304" y="6491"/>
                    <a:pt x="24304" y="6491"/>
                  </a:cubicBezTo>
                  <a:cubicBezTo>
                    <a:pt x="24304" y="6491"/>
                    <a:pt x="24304" y="6479"/>
                    <a:pt x="24304" y="6479"/>
                  </a:cubicBezTo>
                  <a:lnTo>
                    <a:pt x="24304" y="6479"/>
                  </a:lnTo>
                  <a:cubicBezTo>
                    <a:pt x="24341" y="6442"/>
                    <a:pt x="24403" y="6405"/>
                    <a:pt x="24427" y="6368"/>
                  </a:cubicBezTo>
                  <a:cubicBezTo>
                    <a:pt x="24403" y="6405"/>
                    <a:pt x="24341" y="6442"/>
                    <a:pt x="24304" y="6479"/>
                  </a:cubicBezTo>
                  <a:close/>
                  <a:moveTo>
                    <a:pt x="24280" y="6602"/>
                  </a:moveTo>
                  <a:cubicBezTo>
                    <a:pt x="24280" y="6639"/>
                    <a:pt x="24280" y="6688"/>
                    <a:pt x="24280" y="6737"/>
                  </a:cubicBezTo>
                  <a:cubicBezTo>
                    <a:pt x="24280" y="6688"/>
                    <a:pt x="24280" y="6639"/>
                    <a:pt x="24280" y="6602"/>
                  </a:cubicBezTo>
                  <a:close/>
                  <a:moveTo>
                    <a:pt x="1598" y="13339"/>
                  </a:moveTo>
                  <a:cubicBezTo>
                    <a:pt x="1549" y="13400"/>
                    <a:pt x="1512" y="13462"/>
                    <a:pt x="1475" y="13535"/>
                  </a:cubicBezTo>
                  <a:cubicBezTo>
                    <a:pt x="1512" y="13462"/>
                    <a:pt x="1549" y="13400"/>
                    <a:pt x="1598" y="13339"/>
                  </a:cubicBezTo>
                  <a:close/>
                  <a:moveTo>
                    <a:pt x="24378" y="6036"/>
                  </a:moveTo>
                  <a:cubicBezTo>
                    <a:pt x="24354" y="6147"/>
                    <a:pt x="24341" y="6258"/>
                    <a:pt x="24317" y="6368"/>
                  </a:cubicBezTo>
                  <a:cubicBezTo>
                    <a:pt x="24341" y="6258"/>
                    <a:pt x="24354" y="6147"/>
                    <a:pt x="24378" y="6036"/>
                  </a:cubicBezTo>
                  <a:close/>
                  <a:moveTo>
                    <a:pt x="2594" y="20604"/>
                  </a:moveTo>
                  <a:cubicBezTo>
                    <a:pt x="2594" y="20579"/>
                    <a:pt x="2643" y="20567"/>
                    <a:pt x="2680" y="20543"/>
                  </a:cubicBezTo>
                  <a:cubicBezTo>
                    <a:pt x="2705" y="20543"/>
                    <a:pt x="2729" y="20543"/>
                    <a:pt x="2742" y="20555"/>
                  </a:cubicBezTo>
                  <a:cubicBezTo>
                    <a:pt x="2729" y="20543"/>
                    <a:pt x="2705" y="20543"/>
                    <a:pt x="2680" y="20543"/>
                  </a:cubicBezTo>
                  <a:cubicBezTo>
                    <a:pt x="2643" y="20567"/>
                    <a:pt x="2594" y="20579"/>
                    <a:pt x="2594" y="20604"/>
                  </a:cubicBezTo>
                  <a:close/>
                  <a:moveTo>
                    <a:pt x="6012" y="9737"/>
                  </a:moveTo>
                  <a:cubicBezTo>
                    <a:pt x="6012" y="9761"/>
                    <a:pt x="6012" y="9774"/>
                    <a:pt x="5999" y="9786"/>
                  </a:cubicBezTo>
                  <a:cubicBezTo>
                    <a:pt x="6012" y="9774"/>
                    <a:pt x="6012" y="9761"/>
                    <a:pt x="6012" y="9737"/>
                  </a:cubicBezTo>
                  <a:close/>
                  <a:moveTo>
                    <a:pt x="6024" y="9663"/>
                  </a:moveTo>
                  <a:lnTo>
                    <a:pt x="6024" y="9663"/>
                  </a:lnTo>
                  <a:lnTo>
                    <a:pt x="6024" y="9675"/>
                  </a:lnTo>
                  <a:cubicBezTo>
                    <a:pt x="6012" y="9663"/>
                    <a:pt x="5999" y="9663"/>
                    <a:pt x="5999" y="9663"/>
                  </a:cubicBezTo>
                  <a:cubicBezTo>
                    <a:pt x="5999" y="9663"/>
                    <a:pt x="5999" y="9675"/>
                    <a:pt x="5999" y="9675"/>
                  </a:cubicBezTo>
                  <a:cubicBezTo>
                    <a:pt x="5999" y="9675"/>
                    <a:pt x="5987" y="9675"/>
                    <a:pt x="5987" y="9675"/>
                  </a:cubicBezTo>
                  <a:cubicBezTo>
                    <a:pt x="5987" y="9675"/>
                    <a:pt x="5999" y="9675"/>
                    <a:pt x="5999" y="9675"/>
                  </a:cubicBezTo>
                  <a:cubicBezTo>
                    <a:pt x="5999" y="9675"/>
                    <a:pt x="5999" y="9663"/>
                    <a:pt x="5999" y="9663"/>
                  </a:cubicBezTo>
                  <a:cubicBezTo>
                    <a:pt x="5999" y="9663"/>
                    <a:pt x="6012" y="9663"/>
                    <a:pt x="6024" y="9663"/>
                  </a:cubicBezTo>
                  <a:cubicBezTo>
                    <a:pt x="6061" y="9651"/>
                    <a:pt x="6098" y="9651"/>
                    <a:pt x="6135" y="9638"/>
                  </a:cubicBezTo>
                  <a:cubicBezTo>
                    <a:pt x="6098" y="9651"/>
                    <a:pt x="6061" y="9651"/>
                    <a:pt x="6024" y="9663"/>
                  </a:cubicBezTo>
                  <a:close/>
                  <a:moveTo>
                    <a:pt x="5778" y="18170"/>
                  </a:moveTo>
                  <a:lnTo>
                    <a:pt x="5778" y="18170"/>
                  </a:lnTo>
                  <a:cubicBezTo>
                    <a:pt x="5962" y="18440"/>
                    <a:pt x="6171" y="18686"/>
                    <a:pt x="6430" y="18895"/>
                  </a:cubicBezTo>
                  <a:cubicBezTo>
                    <a:pt x="6171" y="18686"/>
                    <a:pt x="5962" y="18440"/>
                    <a:pt x="5778" y="18170"/>
                  </a:cubicBezTo>
                  <a:close/>
                  <a:moveTo>
                    <a:pt x="5753" y="18158"/>
                  </a:moveTo>
                  <a:lnTo>
                    <a:pt x="5753" y="18158"/>
                  </a:lnTo>
                  <a:cubicBezTo>
                    <a:pt x="5581" y="18158"/>
                    <a:pt x="5446" y="18072"/>
                    <a:pt x="5372" y="17912"/>
                  </a:cubicBezTo>
                  <a:cubicBezTo>
                    <a:pt x="5446" y="18072"/>
                    <a:pt x="5581" y="18158"/>
                    <a:pt x="5753" y="18158"/>
                  </a:cubicBezTo>
                  <a:cubicBezTo>
                    <a:pt x="5753" y="18121"/>
                    <a:pt x="5753" y="18072"/>
                    <a:pt x="5753" y="18022"/>
                  </a:cubicBezTo>
                  <a:cubicBezTo>
                    <a:pt x="5753" y="18072"/>
                    <a:pt x="5753" y="18121"/>
                    <a:pt x="5753" y="18158"/>
                  </a:cubicBezTo>
                  <a:close/>
                  <a:moveTo>
                    <a:pt x="6048" y="18170"/>
                  </a:moveTo>
                  <a:lnTo>
                    <a:pt x="6048" y="18170"/>
                  </a:lnTo>
                  <a:cubicBezTo>
                    <a:pt x="6036" y="18170"/>
                    <a:pt x="6036" y="18158"/>
                    <a:pt x="6036" y="18158"/>
                  </a:cubicBezTo>
                  <a:cubicBezTo>
                    <a:pt x="6036" y="18158"/>
                    <a:pt x="6036" y="18170"/>
                    <a:pt x="6048" y="18170"/>
                  </a:cubicBezTo>
                  <a:cubicBezTo>
                    <a:pt x="6085" y="18182"/>
                    <a:pt x="6135" y="18195"/>
                    <a:pt x="6171" y="18219"/>
                  </a:cubicBezTo>
                  <a:cubicBezTo>
                    <a:pt x="6135" y="18195"/>
                    <a:pt x="6085" y="18182"/>
                    <a:pt x="6048" y="18170"/>
                  </a:cubicBezTo>
                  <a:close/>
                  <a:moveTo>
                    <a:pt x="6024" y="18158"/>
                  </a:moveTo>
                  <a:lnTo>
                    <a:pt x="6024" y="18158"/>
                  </a:lnTo>
                  <a:cubicBezTo>
                    <a:pt x="6024" y="18158"/>
                    <a:pt x="6024" y="18170"/>
                    <a:pt x="6024" y="18170"/>
                  </a:cubicBezTo>
                  <a:cubicBezTo>
                    <a:pt x="6024" y="18170"/>
                    <a:pt x="6024" y="18158"/>
                    <a:pt x="6024" y="18158"/>
                  </a:cubicBezTo>
                  <a:cubicBezTo>
                    <a:pt x="5987" y="18158"/>
                    <a:pt x="5950" y="18170"/>
                    <a:pt x="5913" y="18170"/>
                  </a:cubicBezTo>
                  <a:cubicBezTo>
                    <a:pt x="5950" y="18170"/>
                    <a:pt x="5987" y="18158"/>
                    <a:pt x="6024" y="18158"/>
                  </a:cubicBezTo>
                  <a:close/>
                  <a:moveTo>
                    <a:pt x="20334" y="12613"/>
                  </a:moveTo>
                  <a:lnTo>
                    <a:pt x="20334" y="12613"/>
                  </a:lnTo>
                  <a:cubicBezTo>
                    <a:pt x="20444" y="12933"/>
                    <a:pt x="20665" y="13154"/>
                    <a:pt x="20948" y="13277"/>
                  </a:cubicBezTo>
                  <a:cubicBezTo>
                    <a:pt x="20665" y="13154"/>
                    <a:pt x="20444" y="12933"/>
                    <a:pt x="20334" y="12613"/>
                  </a:cubicBezTo>
                  <a:cubicBezTo>
                    <a:pt x="20334" y="12613"/>
                    <a:pt x="20334" y="12613"/>
                    <a:pt x="20334" y="12613"/>
                  </a:cubicBezTo>
                  <a:cubicBezTo>
                    <a:pt x="20334" y="12613"/>
                    <a:pt x="20334" y="12613"/>
                    <a:pt x="20334" y="12613"/>
                  </a:cubicBezTo>
                  <a:close/>
                  <a:moveTo>
                    <a:pt x="20112" y="12417"/>
                  </a:moveTo>
                  <a:cubicBezTo>
                    <a:pt x="20051" y="12343"/>
                    <a:pt x="20002" y="12257"/>
                    <a:pt x="19965" y="12171"/>
                  </a:cubicBezTo>
                  <a:cubicBezTo>
                    <a:pt x="20002" y="12257"/>
                    <a:pt x="20051" y="12343"/>
                    <a:pt x="20112" y="12417"/>
                  </a:cubicBezTo>
                  <a:close/>
                  <a:moveTo>
                    <a:pt x="20334" y="12601"/>
                  </a:moveTo>
                  <a:lnTo>
                    <a:pt x="20334" y="12601"/>
                  </a:lnTo>
                  <a:cubicBezTo>
                    <a:pt x="20321" y="12527"/>
                    <a:pt x="20284" y="12466"/>
                    <a:pt x="20260" y="12392"/>
                  </a:cubicBezTo>
                  <a:cubicBezTo>
                    <a:pt x="20284" y="12466"/>
                    <a:pt x="20321" y="12527"/>
                    <a:pt x="20334" y="12601"/>
                  </a:cubicBezTo>
                  <a:cubicBezTo>
                    <a:pt x="20334" y="12601"/>
                    <a:pt x="20334" y="12601"/>
                    <a:pt x="20334" y="12601"/>
                  </a:cubicBezTo>
                  <a:cubicBezTo>
                    <a:pt x="20334" y="12601"/>
                    <a:pt x="20334" y="12601"/>
                    <a:pt x="20334" y="12601"/>
                  </a:cubicBezTo>
                  <a:close/>
                  <a:moveTo>
                    <a:pt x="17150" y="11015"/>
                  </a:moveTo>
                  <a:cubicBezTo>
                    <a:pt x="17137" y="11052"/>
                    <a:pt x="17137" y="11101"/>
                    <a:pt x="17125" y="11138"/>
                  </a:cubicBezTo>
                  <a:cubicBezTo>
                    <a:pt x="17137" y="11101"/>
                    <a:pt x="17137" y="11052"/>
                    <a:pt x="17150" y="11015"/>
                  </a:cubicBezTo>
                  <a:cubicBezTo>
                    <a:pt x="17113" y="11003"/>
                    <a:pt x="17076" y="10978"/>
                    <a:pt x="17051" y="10966"/>
                  </a:cubicBezTo>
                  <a:cubicBezTo>
                    <a:pt x="16965" y="10892"/>
                    <a:pt x="16916" y="10782"/>
                    <a:pt x="16842" y="10708"/>
                  </a:cubicBezTo>
                  <a:cubicBezTo>
                    <a:pt x="16916" y="10782"/>
                    <a:pt x="16965" y="10892"/>
                    <a:pt x="17051" y="10966"/>
                  </a:cubicBezTo>
                  <a:cubicBezTo>
                    <a:pt x="17076" y="10978"/>
                    <a:pt x="17113" y="11003"/>
                    <a:pt x="17150" y="11015"/>
                  </a:cubicBezTo>
                  <a:lnTo>
                    <a:pt x="17150" y="11015"/>
                  </a:lnTo>
                  <a:close/>
                  <a:moveTo>
                    <a:pt x="15760" y="9577"/>
                  </a:moveTo>
                  <a:cubicBezTo>
                    <a:pt x="15736" y="9540"/>
                    <a:pt x="15711" y="9491"/>
                    <a:pt x="15687" y="9454"/>
                  </a:cubicBezTo>
                  <a:cubicBezTo>
                    <a:pt x="15711" y="9491"/>
                    <a:pt x="15736" y="9540"/>
                    <a:pt x="15760" y="9577"/>
                  </a:cubicBezTo>
                  <a:close/>
                  <a:moveTo>
                    <a:pt x="15379" y="9110"/>
                  </a:moveTo>
                  <a:cubicBezTo>
                    <a:pt x="15502" y="9245"/>
                    <a:pt x="15588" y="9331"/>
                    <a:pt x="15650" y="9405"/>
                  </a:cubicBezTo>
                  <a:cubicBezTo>
                    <a:pt x="15588" y="9331"/>
                    <a:pt x="15502" y="9245"/>
                    <a:pt x="15379" y="9110"/>
                  </a:cubicBezTo>
                  <a:close/>
                  <a:moveTo>
                    <a:pt x="14506" y="11003"/>
                  </a:moveTo>
                  <a:cubicBezTo>
                    <a:pt x="14371" y="10966"/>
                    <a:pt x="14297" y="10868"/>
                    <a:pt x="14224" y="10757"/>
                  </a:cubicBezTo>
                  <a:cubicBezTo>
                    <a:pt x="14297" y="10868"/>
                    <a:pt x="14371" y="10966"/>
                    <a:pt x="14506" y="11003"/>
                  </a:cubicBezTo>
                  <a:close/>
                  <a:moveTo>
                    <a:pt x="14506" y="10991"/>
                  </a:moveTo>
                  <a:cubicBezTo>
                    <a:pt x="14506" y="10905"/>
                    <a:pt x="14519" y="10806"/>
                    <a:pt x="14531" y="10708"/>
                  </a:cubicBezTo>
                  <a:cubicBezTo>
                    <a:pt x="14519" y="10806"/>
                    <a:pt x="14506" y="10905"/>
                    <a:pt x="14506" y="10991"/>
                  </a:cubicBezTo>
                  <a:close/>
                  <a:moveTo>
                    <a:pt x="13892" y="10941"/>
                  </a:moveTo>
                  <a:cubicBezTo>
                    <a:pt x="13879" y="10855"/>
                    <a:pt x="13843" y="10769"/>
                    <a:pt x="13843" y="10683"/>
                  </a:cubicBezTo>
                  <a:cubicBezTo>
                    <a:pt x="13843" y="10769"/>
                    <a:pt x="13879" y="10855"/>
                    <a:pt x="13892" y="10941"/>
                  </a:cubicBezTo>
                  <a:close/>
                  <a:moveTo>
                    <a:pt x="19694" y="5963"/>
                  </a:moveTo>
                  <a:cubicBezTo>
                    <a:pt x="19731" y="5963"/>
                    <a:pt x="19768" y="5963"/>
                    <a:pt x="19793" y="5950"/>
                  </a:cubicBezTo>
                  <a:cubicBezTo>
                    <a:pt x="19768" y="5963"/>
                    <a:pt x="19731" y="5963"/>
                    <a:pt x="19694" y="5963"/>
                  </a:cubicBezTo>
                  <a:close/>
                  <a:moveTo>
                    <a:pt x="28681" y="16277"/>
                  </a:moveTo>
                  <a:cubicBezTo>
                    <a:pt x="28669" y="16264"/>
                    <a:pt x="28656" y="16264"/>
                    <a:pt x="28644" y="16252"/>
                  </a:cubicBezTo>
                  <a:cubicBezTo>
                    <a:pt x="28656" y="16264"/>
                    <a:pt x="28669" y="16264"/>
                    <a:pt x="28681" y="16277"/>
                  </a:cubicBezTo>
                  <a:close/>
                  <a:moveTo>
                    <a:pt x="28718" y="16314"/>
                  </a:moveTo>
                  <a:cubicBezTo>
                    <a:pt x="28718" y="16301"/>
                    <a:pt x="28705" y="16301"/>
                    <a:pt x="28705" y="16289"/>
                  </a:cubicBezTo>
                  <a:cubicBezTo>
                    <a:pt x="28705" y="16301"/>
                    <a:pt x="28718" y="16301"/>
                    <a:pt x="28718" y="16314"/>
                  </a:cubicBezTo>
                  <a:close/>
                  <a:moveTo>
                    <a:pt x="28570" y="16240"/>
                  </a:moveTo>
                  <a:cubicBezTo>
                    <a:pt x="28595" y="16240"/>
                    <a:pt x="28607" y="16240"/>
                    <a:pt x="28632" y="16252"/>
                  </a:cubicBezTo>
                  <a:cubicBezTo>
                    <a:pt x="28607" y="16240"/>
                    <a:pt x="28595" y="16240"/>
                    <a:pt x="28570" y="16240"/>
                  </a:cubicBezTo>
                  <a:close/>
                  <a:moveTo>
                    <a:pt x="24280" y="6528"/>
                  </a:moveTo>
                  <a:lnTo>
                    <a:pt x="24280" y="6540"/>
                  </a:lnTo>
                  <a:lnTo>
                    <a:pt x="24280" y="6540"/>
                  </a:lnTo>
                  <a:cubicBezTo>
                    <a:pt x="24280" y="6553"/>
                    <a:pt x="24267" y="6577"/>
                    <a:pt x="24255" y="6602"/>
                  </a:cubicBezTo>
                  <a:cubicBezTo>
                    <a:pt x="24267" y="6577"/>
                    <a:pt x="24280" y="6553"/>
                    <a:pt x="24280" y="6540"/>
                  </a:cubicBezTo>
                  <a:cubicBezTo>
                    <a:pt x="24292" y="6516"/>
                    <a:pt x="24292" y="6504"/>
                    <a:pt x="24292" y="6479"/>
                  </a:cubicBezTo>
                  <a:cubicBezTo>
                    <a:pt x="24292" y="6504"/>
                    <a:pt x="24292" y="6516"/>
                    <a:pt x="24280" y="6528"/>
                  </a:cubicBezTo>
                  <a:close/>
                  <a:moveTo>
                    <a:pt x="4967" y="2668"/>
                  </a:moveTo>
                  <a:lnTo>
                    <a:pt x="4967" y="2668"/>
                  </a:lnTo>
                  <a:lnTo>
                    <a:pt x="4967" y="2668"/>
                  </a:lnTo>
                  <a:cubicBezTo>
                    <a:pt x="4967" y="2668"/>
                    <a:pt x="4967" y="2668"/>
                    <a:pt x="4967" y="2668"/>
                  </a:cubicBezTo>
                  <a:close/>
                  <a:moveTo>
                    <a:pt x="1660" y="13253"/>
                  </a:moveTo>
                  <a:cubicBezTo>
                    <a:pt x="1660" y="13191"/>
                    <a:pt x="1647" y="13117"/>
                    <a:pt x="1672" y="13068"/>
                  </a:cubicBezTo>
                  <a:cubicBezTo>
                    <a:pt x="1647" y="13117"/>
                    <a:pt x="1660" y="13191"/>
                    <a:pt x="1660" y="13253"/>
                  </a:cubicBezTo>
                  <a:close/>
                  <a:moveTo>
                    <a:pt x="28767" y="16387"/>
                  </a:moveTo>
                  <a:cubicBezTo>
                    <a:pt x="28767" y="16375"/>
                    <a:pt x="28755" y="16351"/>
                    <a:pt x="28742" y="16338"/>
                  </a:cubicBezTo>
                  <a:lnTo>
                    <a:pt x="28742" y="16338"/>
                  </a:lnTo>
                  <a:cubicBezTo>
                    <a:pt x="28755" y="16351"/>
                    <a:pt x="28767" y="16375"/>
                    <a:pt x="28767" y="16387"/>
                  </a:cubicBezTo>
                  <a:close/>
                  <a:moveTo>
                    <a:pt x="28472" y="14924"/>
                  </a:moveTo>
                  <a:cubicBezTo>
                    <a:pt x="28410" y="14863"/>
                    <a:pt x="28349" y="14789"/>
                    <a:pt x="28337" y="14703"/>
                  </a:cubicBezTo>
                  <a:cubicBezTo>
                    <a:pt x="28263" y="14322"/>
                    <a:pt x="28005" y="14101"/>
                    <a:pt x="27710" y="13892"/>
                  </a:cubicBezTo>
                  <a:cubicBezTo>
                    <a:pt x="27316" y="13609"/>
                    <a:pt x="26935" y="13314"/>
                    <a:pt x="26579" y="12982"/>
                  </a:cubicBezTo>
                  <a:cubicBezTo>
                    <a:pt x="26357" y="12785"/>
                    <a:pt x="26173" y="12589"/>
                    <a:pt x="26013" y="12343"/>
                  </a:cubicBezTo>
                  <a:cubicBezTo>
                    <a:pt x="25755" y="11949"/>
                    <a:pt x="25423" y="11630"/>
                    <a:pt x="24944" y="11519"/>
                  </a:cubicBezTo>
                  <a:cubicBezTo>
                    <a:pt x="24833" y="11495"/>
                    <a:pt x="24685" y="11458"/>
                    <a:pt x="24649" y="11384"/>
                  </a:cubicBezTo>
                  <a:cubicBezTo>
                    <a:pt x="24538" y="11175"/>
                    <a:pt x="24317" y="11114"/>
                    <a:pt x="24169" y="10978"/>
                  </a:cubicBezTo>
                  <a:cubicBezTo>
                    <a:pt x="23997" y="10843"/>
                    <a:pt x="23862" y="10659"/>
                    <a:pt x="23727" y="10487"/>
                  </a:cubicBezTo>
                  <a:cubicBezTo>
                    <a:pt x="23677" y="10425"/>
                    <a:pt x="23653" y="10314"/>
                    <a:pt x="23677" y="10241"/>
                  </a:cubicBezTo>
                  <a:cubicBezTo>
                    <a:pt x="23813" y="9712"/>
                    <a:pt x="23936" y="9171"/>
                    <a:pt x="24206" y="8679"/>
                  </a:cubicBezTo>
                  <a:cubicBezTo>
                    <a:pt x="24378" y="8372"/>
                    <a:pt x="24501" y="8040"/>
                    <a:pt x="24575" y="7696"/>
                  </a:cubicBezTo>
                  <a:cubicBezTo>
                    <a:pt x="24599" y="7561"/>
                    <a:pt x="24636" y="7438"/>
                    <a:pt x="24698" y="7315"/>
                  </a:cubicBezTo>
                  <a:cubicBezTo>
                    <a:pt x="24907" y="6835"/>
                    <a:pt x="26050" y="3418"/>
                    <a:pt x="26198" y="3111"/>
                  </a:cubicBezTo>
                  <a:cubicBezTo>
                    <a:pt x="26320" y="2852"/>
                    <a:pt x="26443" y="2594"/>
                    <a:pt x="26579" y="2336"/>
                  </a:cubicBezTo>
                  <a:cubicBezTo>
                    <a:pt x="26652" y="2176"/>
                    <a:pt x="26677" y="2004"/>
                    <a:pt x="26591" y="1832"/>
                  </a:cubicBezTo>
                  <a:cubicBezTo>
                    <a:pt x="26493" y="1623"/>
                    <a:pt x="26493" y="1402"/>
                    <a:pt x="26480" y="1180"/>
                  </a:cubicBezTo>
                  <a:cubicBezTo>
                    <a:pt x="26468" y="922"/>
                    <a:pt x="26456" y="652"/>
                    <a:pt x="26431" y="394"/>
                  </a:cubicBezTo>
                  <a:cubicBezTo>
                    <a:pt x="26419" y="283"/>
                    <a:pt x="26320" y="197"/>
                    <a:pt x="26198" y="222"/>
                  </a:cubicBezTo>
                  <a:cubicBezTo>
                    <a:pt x="26050" y="258"/>
                    <a:pt x="25952" y="246"/>
                    <a:pt x="25866" y="111"/>
                  </a:cubicBezTo>
                  <a:cubicBezTo>
                    <a:pt x="25816" y="37"/>
                    <a:pt x="25718" y="0"/>
                    <a:pt x="25632" y="25"/>
                  </a:cubicBezTo>
                  <a:cubicBezTo>
                    <a:pt x="25312" y="148"/>
                    <a:pt x="24980" y="111"/>
                    <a:pt x="24649" y="111"/>
                  </a:cubicBezTo>
                  <a:cubicBezTo>
                    <a:pt x="24095" y="123"/>
                    <a:pt x="23542" y="123"/>
                    <a:pt x="22989" y="136"/>
                  </a:cubicBezTo>
                  <a:cubicBezTo>
                    <a:pt x="22841" y="136"/>
                    <a:pt x="22682" y="148"/>
                    <a:pt x="22534" y="172"/>
                  </a:cubicBezTo>
                  <a:cubicBezTo>
                    <a:pt x="22079" y="283"/>
                    <a:pt x="21624" y="283"/>
                    <a:pt x="21157" y="160"/>
                  </a:cubicBezTo>
                  <a:cubicBezTo>
                    <a:pt x="20997" y="111"/>
                    <a:pt x="20813" y="111"/>
                    <a:pt x="20641" y="111"/>
                  </a:cubicBezTo>
                  <a:cubicBezTo>
                    <a:pt x="19866" y="111"/>
                    <a:pt x="19092" y="111"/>
                    <a:pt x="18317" y="111"/>
                  </a:cubicBezTo>
                  <a:cubicBezTo>
                    <a:pt x="18145" y="111"/>
                    <a:pt x="17961" y="99"/>
                    <a:pt x="17789" y="148"/>
                  </a:cubicBezTo>
                  <a:cubicBezTo>
                    <a:pt x="17445" y="246"/>
                    <a:pt x="17100" y="258"/>
                    <a:pt x="16744" y="258"/>
                  </a:cubicBezTo>
                  <a:cubicBezTo>
                    <a:pt x="16609" y="258"/>
                    <a:pt x="16473" y="271"/>
                    <a:pt x="16350" y="308"/>
                  </a:cubicBezTo>
                  <a:cubicBezTo>
                    <a:pt x="16068" y="381"/>
                    <a:pt x="15785" y="406"/>
                    <a:pt x="15502" y="431"/>
                  </a:cubicBezTo>
                  <a:cubicBezTo>
                    <a:pt x="14949" y="480"/>
                    <a:pt x="14408" y="541"/>
                    <a:pt x="13855" y="590"/>
                  </a:cubicBezTo>
                  <a:cubicBezTo>
                    <a:pt x="13412" y="627"/>
                    <a:pt x="12970" y="652"/>
                    <a:pt x="12539" y="676"/>
                  </a:cubicBezTo>
                  <a:cubicBezTo>
                    <a:pt x="12269" y="689"/>
                    <a:pt x="12011" y="701"/>
                    <a:pt x="11740" y="726"/>
                  </a:cubicBezTo>
                  <a:cubicBezTo>
                    <a:pt x="11298" y="750"/>
                    <a:pt x="10868" y="787"/>
                    <a:pt x="10425" y="824"/>
                  </a:cubicBezTo>
                  <a:cubicBezTo>
                    <a:pt x="10228" y="836"/>
                    <a:pt x="10019" y="824"/>
                    <a:pt x="9835" y="873"/>
                  </a:cubicBezTo>
                  <a:cubicBezTo>
                    <a:pt x="9146" y="1021"/>
                    <a:pt x="8421" y="971"/>
                    <a:pt x="7733" y="1156"/>
                  </a:cubicBezTo>
                  <a:cubicBezTo>
                    <a:pt x="7634" y="1180"/>
                    <a:pt x="7524" y="1168"/>
                    <a:pt x="7413" y="1168"/>
                  </a:cubicBezTo>
                  <a:cubicBezTo>
                    <a:pt x="6737" y="1193"/>
                    <a:pt x="6085" y="1279"/>
                    <a:pt x="5483" y="1562"/>
                  </a:cubicBezTo>
                  <a:cubicBezTo>
                    <a:pt x="5360" y="1623"/>
                    <a:pt x="5225" y="1672"/>
                    <a:pt x="5102" y="1685"/>
                  </a:cubicBezTo>
                  <a:cubicBezTo>
                    <a:pt x="4647" y="1734"/>
                    <a:pt x="4266" y="1955"/>
                    <a:pt x="3909" y="2225"/>
                  </a:cubicBezTo>
                  <a:cubicBezTo>
                    <a:pt x="3786" y="2324"/>
                    <a:pt x="3664" y="2410"/>
                    <a:pt x="3528" y="2496"/>
                  </a:cubicBezTo>
                  <a:cubicBezTo>
                    <a:pt x="3086" y="2754"/>
                    <a:pt x="2742" y="3123"/>
                    <a:pt x="2447" y="3541"/>
                  </a:cubicBezTo>
                  <a:cubicBezTo>
                    <a:pt x="2385" y="3615"/>
                    <a:pt x="2336" y="3676"/>
                    <a:pt x="2287" y="3750"/>
                  </a:cubicBezTo>
                  <a:cubicBezTo>
                    <a:pt x="2151" y="3983"/>
                    <a:pt x="1967" y="4180"/>
                    <a:pt x="1758" y="4340"/>
                  </a:cubicBezTo>
                  <a:cubicBezTo>
                    <a:pt x="1574" y="4500"/>
                    <a:pt x="1365" y="4635"/>
                    <a:pt x="1451" y="4942"/>
                  </a:cubicBezTo>
                  <a:cubicBezTo>
                    <a:pt x="1463" y="5004"/>
                    <a:pt x="1389" y="5102"/>
                    <a:pt x="1352" y="5176"/>
                  </a:cubicBezTo>
                  <a:cubicBezTo>
                    <a:pt x="1217" y="5434"/>
                    <a:pt x="1082" y="5680"/>
                    <a:pt x="959" y="5938"/>
                  </a:cubicBezTo>
                  <a:cubicBezTo>
                    <a:pt x="701" y="6479"/>
                    <a:pt x="480" y="7032"/>
                    <a:pt x="307" y="7598"/>
                  </a:cubicBezTo>
                  <a:cubicBezTo>
                    <a:pt x="160" y="8065"/>
                    <a:pt x="37" y="8532"/>
                    <a:pt x="37" y="9024"/>
                  </a:cubicBezTo>
                  <a:cubicBezTo>
                    <a:pt x="37" y="9724"/>
                    <a:pt x="37" y="10425"/>
                    <a:pt x="12" y="11138"/>
                  </a:cubicBezTo>
                  <a:cubicBezTo>
                    <a:pt x="0" y="11654"/>
                    <a:pt x="62" y="12146"/>
                    <a:pt x="258" y="12626"/>
                  </a:cubicBezTo>
                  <a:cubicBezTo>
                    <a:pt x="332" y="12810"/>
                    <a:pt x="381" y="13007"/>
                    <a:pt x="430" y="13191"/>
                  </a:cubicBezTo>
                  <a:cubicBezTo>
                    <a:pt x="529" y="13585"/>
                    <a:pt x="664" y="13953"/>
                    <a:pt x="947" y="14248"/>
                  </a:cubicBezTo>
                  <a:cubicBezTo>
                    <a:pt x="1119" y="14445"/>
                    <a:pt x="1180" y="14666"/>
                    <a:pt x="1168" y="14924"/>
                  </a:cubicBezTo>
                  <a:cubicBezTo>
                    <a:pt x="1168" y="15060"/>
                    <a:pt x="1180" y="15183"/>
                    <a:pt x="1168" y="15318"/>
                  </a:cubicBezTo>
                  <a:cubicBezTo>
                    <a:pt x="1131" y="15834"/>
                    <a:pt x="1205" y="16326"/>
                    <a:pt x="1303" y="16830"/>
                  </a:cubicBezTo>
                  <a:cubicBezTo>
                    <a:pt x="1426" y="17371"/>
                    <a:pt x="1524" y="17912"/>
                    <a:pt x="1623" y="18453"/>
                  </a:cubicBezTo>
                  <a:cubicBezTo>
                    <a:pt x="1930" y="20284"/>
                    <a:pt x="2238" y="22104"/>
                    <a:pt x="2557" y="23936"/>
                  </a:cubicBezTo>
                  <a:cubicBezTo>
                    <a:pt x="2582" y="24083"/>
                    <a:pt x="2606" y="24243"/>
                    <a:pt x="2668" y="24378"/>
                  </a:cubicBezTo>
                  <a:cubicBezTo>
                    <a:pt x="2778" y="24624"/>
                    <a:pt x="2828" y="24882"/>
                    <a:pt x="2815" y="25153"/>
                  </a:cubicBezTo>
                  <a:cubicBezTo>
                    <a:pt x="2791" y="25423"/>
                    <a:pt x="2926" y="25595"/>
                    <a:pt x="3123" y="25767"/>
                  </a:cubicBezTo>
                  <a:cubicBezTo>
                    <a:pt x="3688" y="26234"/>
                    <a:pt x="4241" y="26702"/>
                    <a:pt x="4770" y="27206"/>
                  </a:cubicBezTo>
                  <a:cubicBezTo>
                    <a:pt x="5397" y="27796"/>
                    <a:pt x="6048" y="28361"/>
                    <a:pt x="6700" y="28902"/>
                  </a:cubicBezTo>
                  <a:cubicBezTo>
                    <a:pt x="7007" y="29160"/>
                    <a:pt x="7315" y="29406"/>
                    <a:pt x="7659" y="29615"/>
                  </a:cubicBezTo>
                  <a:cubicBezTo>
                    <a:pt x="7979" y="29812"/>
                    <a:pt x="8298" y="30021"/>
                    <a:pt x="8409" y="30414"/>
                  </a:cubicBezTo>
                  <a:cubicBezTo>
                    <a:pt x="8409" y="30439"/>
                    <a:pt x="8433" y="30451"/>
                    <a:pt x="8446" y="30476"/>
                  </a:cubicBezTo>
                  <a:cubicBezTo>
                    <a:pt x="8483" y="30525"/>
                    <a:pt x="8630" y="30549"/>
                    <a:pt x="8679" y="30500"/>
                  </a:cubicBezTo>
                  <a:cubicBezTo>
                    <a:pt x="8753" y="30439"/>
                    <a:pt x="8802" y="30365"/>
                    <a:pt x="8864" y="30291"/>
                  </a:cubicBezTo>
                  <a:cubicBezTo>
                    <a:pt x="9183" y="30168"/>
                    <a:pt x="9528" y="30095"/>
                    <a:pt x="9884" y="30119"/>
                  </a:cubicBezTo>
                  <a:cubicBezTo>
                    <a:pt x="10130" y="30119"/>
                    <a:pt x="10364" y="30095"/>
                    <a:pt x="10560" y="29922"/>
                  </a:cubicBezTo>
                  <a:cubicBezTo>
                    <a:pt x="10622" y="29873"/>
                    <a:pt x="10732" y="29873"/>
                    <a:pt x="10818" y="29849"/>
                  </a:cubicBezTo>
                  <a:cubicBezTo>
                    <a:pt x="11015" y="29824"/>
                    <a:pt x="11212" y="29799"/>
                    <a:pt x="11408" y="29775"/>
                  </a:cubicBezTo>
                  <a:cubicBezTo>
                    <a:pt x="12380" y="29615"/>
                    <a:pt x="13363" y="29455"/>
                    <a:pt x="14347" y="29295"/>
                  </a:cubicBezTo>
                  <a:cubicBezTo>
                    <a:pt x="14777" y="29234"/>
                    <a:pt x="15219" y="29160"/>
                    <a:pt x="15625" y="28976"/>
                  </a:cubicBezTo>
                  <a:cubicBezTo>
                    <a:pt x="15785" y="28902"/>
                    <a:pt x="15957" y="28853"/>
                    <a:pt x="16129" y="28816"/>
                  </a:cubicBezTo>
                  <a:cubicBezTo>
                    <a:pt x="17027" y="28582"/>
                    <a:pt x="17924" y="28361"/>
                    <a:pt x="18821" y="28152"/>
                  </a:cubicBezTo>
                  <a:cubicBezTo>
                    <a:pt x="19141" y="28066"/>
                    <a:pt x="19461" y="27992"/>
                    <a:pt x="19793" y="27968"/>
                  </a:cubicBezTo>
                  <a:cubicBezTo>
                    <a:pt x="20481" y="27894"/>
                    <a:pt x="21157" y="27796"/>
                    <a:pt x="21833" y="27697"/>
                  </a:cubicBezTo>
                  <a:cubicBezTo>
                    <a:pt x="22792" y="27550"/>
                    <a:pt x="23751" y="27451"/>
                    <a:pt x="24722" y="27476"/>
                  </a:cubicBezTo>
                  <a:cubicBezTo>
                    <a:pt x="24931" y="27488"/>
                    <a:pt x="25116" y="27513"/>
                    <a:pt x="25276" y="27660"/>
                  </a:cubicBezTo>
                  <a:cubicBezTo>
                    <a:pt x="25398" y="27759"/>
                    <a:pt x="25595" y="27697"/>
                    <a:pt x="25681" y="27574"/>
                  </a:cubicBezTo>
                  <a:cubicBezTo>
                    <a:pt x="25718" y="27513"/>
                    <a:pt x="25755" y="27464"/>
                    <a:pt x="25780" y="27402"/>
                  </a:cubicBezTo>
                  <a:cubicBezTo>
                    <a:pt x="25841" y="27206"/>
                    <a:pt x="25890" y="27021"/>
                    <a:pt x="25939" y="26824"/>
                  </a:cubicBezTo>
                  <a:cubicBezTo>
                    <a:pt x="26075" y="26247"/>
                    <a:pt x="26173" y="25657"/>
                    <a:pt x="26419" y="25116"/>
                  </a:cubicBezTo>
                  <a:cubicBezTo>
                    <a:pt x="26480" y="24968"/>
                    <a:pt x="26505" y="24821"/>
                    <a:pt x="26554" y="24673"/>
                  </a:cubicBezTo>
                  <a:cubicBezTo>
                    <a:pt x="26738" y="23923"/>
                    <a:pt x="26935" y="23173"/>
                    <a:pt x="27132" y="22423"/>
                  </a:cubicBezTo>
                  <a:cubicBezTo>
                    <a:pt x="27267" y="21895"/>
                    <a:pt x="27402" y="21354"/>
                    <a:pt x="27562" y="20838"/>
                  </a:cubicBezTo>
                  <a:cubicBezTo>
                    <a:pt x="27710" y="20370"/>
                    <a:pt x="27894" y="19916"/>
                    <a:pt x="28066" y="19473"/>
                  </a:cubicBezTo>
                  <a:cubicBezTo>
                    <a:pt x="28251" y="18981"/>
                    <a:pt x="28275" y="18944"/>
                    <a:pt x="28693" y="18563"/>
                  </a:cubicBezTo>
                  <a:cubicBezTo>
                    <a:pt x="28767" y="18477"/>
                    <a:pt x="28865" y="18416"/>
                    <a:pt x="28939" y="18342"/>
                  </a:cubicBezTo>
                  <a:cubicBezTo>
                    <a:pt x="29050" y="18244"/>
                    <a:pt x="29111" y="18133"/>
                    <a:pt x="29050" y="17998"/>
                  </a:cubicBezTo>
                  <a:cubicBezTo>
                    <a:pt x="28988" y="17863"/>
                    <a:pt x="29025" y="17740"/>
                    <a:pt x="29050" y="17604"/>
                  </a:cubicBezTo>
                  <a:cubicBezTo>
                    <a:pt x="29136" y="17211"/>
                    <a:pt x="29295" y="16855"/>
                    <a:pt x="29468" y="16498"/>
                  </a:cubicBezTo>
                  <a:cubicBezTo>
                    <a:pt x="29578" y="16301"/>
                    <a:pt x="29554" y="16117"/>
                    <a:pt x="29406" y="15945"/>
                  </a:cubicBezTo>
                  <a:cubicBezTo>
                    <a:pt x="29099" y="15601"/>
                    <a:pt x="28779" y="15269"/>
                    <a:pt x="28472" y="149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20;p23">
              <a:extLst>
                <a:ext uri="{FF2B5EF4-FFF2-40B4-BE49-F238E27FC236}">
                  <a16:creationId xmlns:a16="http://schemas.microsoft.com/office/drawing/2014/main" id="{D1DE983E-9764-4529-B473-137761C4B05B}"/>
                </a:ext>
              </a:extLst>
            </p:cNvPr>
            <p:cNvSpPr/>
            <p:nvPr/>
          </p:nvSpPr>
          <p:spPr>
            <a:xfrm>
              <a:off x="-11301314" y="-4819666"/>
              <a:ext cx="60490" cy="69767"/>
            </a:xfrm>
            <a:custGeom>
              <a:avLst/>
              <a:gdLst/>
              <a:ahLst/>
              <a:cxnLst/>
              <a:rect l="l" t="t" r="r" b="b"/>
              <a:pathLst>
                <a:path w="1291" h="1489" extrusionOk="0">
                  <a:moveTo>
                    <a:pt x="689" y="1488"/>
                  </a:moveTo>
                  <a:cubicBezTo>
                    <a:pt x="418" y="1267"/>
                    <a:pt x="209" y="1095"/>
                    <a:pt x="0" y="910"/>
                  </a:cubicBezTo>
                  <a:cubicBezTo>
                    <a:pt x="221" y="591"/>
                    <a:pt x="430" y="296"/>
                    <a:pt x="639" y="1"/>
                  </a:cubicBezTo>
                  <a:cubicBezTo>
                    <a:pt x="689" y="13"/>
                    <a:pt x="738" y="13"/>
                    <a:pt x="762" y="37"/>
                  </a:cubicBezTo>
                  <a:cubicBezTo>
                    <a:pt x="934" y="234"/>
                    <a:pt x="1107" y="431"/>
                    <a:pt x="1291" y="627"/>
                  </a:cubicBezTo>
                  <a:cubicBezTo>
                    <a:pt x="1094" y="910"/>
                    <a:pt x="910" y="1168"/>
                    <a:pt x="689" y="1488"/>
                  </a:cubicBezTo>
                  <a:close/>
                </a:path>
              </a:pathLst>
            </a:custGeom>
            <a:solidFill>
              <a:srgbClr val="FEE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21;p23">
              <a:extLst>
                <a:ext uri="{FF2B5EF4-FFF2-40B4-BE49-F238E27FC236}">
                  <a16:creationId xmlns:a16="http://schemas.microsoft.com/office/drawing/2014/main" id="{6CAA6334-F309-4D52-9C70-AD9D25B3A6E2}"/>
                </a:ext>
              </a:extLst>
            </p:cNvPr>
            <p:cNvSpPr/>
            <p:nvPr/>
          </p:nvSpPr>
          <p:spPr>
            <a:xfrm>
              <a:off x="-11349153" y="-4878422"/>
              <a:ext cx="144079" cy="187233"/>
            </a:xfrm>
            <a:custGeom>
              <a:avLst/>
              <a:gdLst/>
              <a:ahLst/>
              <a:cxnLst/>
              <a:rect l="l" t="t" r="r" b="b"/>
              <a:pathLst>
                <a:path w="3075" h="3996" extrusionOk="0">
                  <a:moveTo>
                    <a:pt x="1710" y="2742"/>
                  </a:moveTo>
                  <a:cubicBezTo>
                    <a:pt x="1931" y="2422"/>
                    <a:pt x="2115" y="2164"/>
                    <a:pt x="2312" y="1881"/>
                  </a:cubicBezTo>
                  <a:cubicBezTo>
                    <a:pt x="2128" y="1685"/>
                    <a:pt x="1955" y="1488"/>
                    <a:pt x="1783" y="1291"/>
                  </a:cubicBezTo>
                  <a:cubicBezTo>
                    <a:pt x="1759" y="1267"/>
                    <a:pt x="1710" y="1267"/>
                    <a:pt x="1660" y="1255"/>
                  </a:cubicBezTo>
                  <a:cubicBezTo>
                    <a:pt x="1451" y="1550"/>
                    <a:pt x="1242" y="1845"/>
                    <a:pt x="1021" y="2164"/>
                  </a:cubicBezTo>
                  <a:cubicBezTo>
                    <a:pt x="1230" y="2349"/>
                    <a:pt x="1439" y="2521"/>
                    <a:pt x="1710" y="2742"/>
                  </a:cubicBezTo>
                  <a:close/>
                  <a:moveTo>
                    <a:pt x="1501" y="3172"/>
                  </a:moveTo>
                  <a:cubicBezTo>
                    <a:pt x="1402" y="3062"/>
                    <a:pt x="1304" y="2939"/>
                    <a:pt x="1206" y="2828"/>
                  </a:cubicBezTo>
                  <a:cubicBezTo>
                    <a:pt x="984" y="2594"/>
                    <a:pt x="714" y="2472"/>
                    <a:pt x="382" y="2484"/>
                  </a:cubicBezTo>
                  <a:cubicBezTo>
                    <a:pt x="161" y="2508"/>
                    <a:pt x="1" y="2410"/>
                    <a:pt x="13" y="2312"/>
                  </a:cubicBezTo>
                  <a:cubicBezTo>
                    <a:pt x="13" y="2152"/>
                    <a:pt x="136" y="2090"/>
                    <a:pt x="259" y="2029"/>
                  </a:cubicBezTo>
                  <a:cubicBezTo>
                    <a:pt x="333" y="1992"/>
                    <a:pt x="419" y="1968"/>
                    <a:pt x="492" y="1918"/>
                  </a:cubicBezTo>
                  <a:cubicBezTo>
                    <a:pt x="997" y="1648"/>
                    <a:pt x="1304" y="1255"/>
                    <a:pt x="1292" y="652"/>
                  </a:cubicBezTo>
                  <a:cubicBezTo>
                    <a:pt x="1279" y="517"/>
                    <a:pt x="1279" y="394"/>
                    <a:pt x="1292" y="259"/>
                  </a:cubicBezTo>
                  <a:cubicBezTo>
                    <a:pt x="1292" y="197"/>
                    <a:pt x="1316" y="124"/>
                    <a:pt x="1341" y="74"/>
                  </a:cubicBezTo>
                  <a:cubicBezTo>
                    <a:pt x="1365" y="37"/>
                    <a:pt x="1415" y="13"/>
                    <a:pt x="1451" y="1"/>
                  </a:cubicBezTo>
                  <a:cubicBezTo>
                    <a:pt x="1488" y="1"/>
                    <a:pt x="1550" y="13"/>
                    <a:pt x="1562" y="37"/>
                  </a:cubicBezTo>
                  <a:cubicBezTo>
                    <a:pt x="1697" y="357"/>
                    <a:pt x="1894" y="652"/>
                    <a:pt x="2091" y="935"/>
                  </a:cubicBezTo>
                  <a:cubicBezTo>
                    <a:pt x="2189" y="1082"/>
                    <a:pt x="2312" y="1218"/>
                    <a:pt x="2423" y="1353"/>
                  </a:cubicBezTo>
                  <a:cubicBezTo>
                    <a:pt x="2521" y="1476"/>
                    <a:pt x="2656" y="1550"/>
                    <a:pt x="2816" y="1550"/>
                  </a:cubicBezTo>
                  <a:cubicBezTo>
                    <a:pt x="2939" y="1562"/>
                    <a:pt x="3037" y="1623"/>
                    <a:pt x="3062" y="1746"/>
                  </a:cubicBezTo>
                  <a:cubicBezTo>
                    <a:pt x="3074" y="1832"/>
                    <a:pt x="3013" y="1906"/>
                    <a:pt x="2939" y="1955"/>
                  </a:cubicBezTo>
                  <a:cubicBezTo>
                    <a:pt x="2619" y="2177"/>
                    <a:pt x="2386" y="2459"/>
                    <a:pt x="2189" y="2791"/>
                  </a:cubicBezTo>
                  <a:cubicBezTo>
                    <a:pt x="2041" y="3037"/>
                    <a:pt x="1943" y="3295"/>
                    <a:pt x="1955" y="3603"/>
                  </a:cubicBezTo>
                  <a:cubicBezTo>
                    <a:pt x="1955" y="3701"/>
                    <a:pt x="1931" y="3812"/>
                    <a:pt x="1882" y="3910"/>
                  </a:cubicBezTo>
                  <a:cubicBezTo>
                    <a:pt x="1869" y="3959"/>
                    <a:pt x="1783" y="3996"/>
                    <a:pt x="1734" y="3996"/>
                  </a:cubicBezTo>
                  <a:cubicBezTo>
                    <a:pt x="1673" y="3996"/>
                    <a:pt x="1587" y="3947"/>
                    <a:pt x="1574" y="3898"/>
                  </a:cubicBezTo>
                  <a:cubicBezTo>
                    <a:pt x="1550" y="3750"/>
                    <a:pt x="1537" y="3590"/>
                    <a:pt x="1525" y="3443"/>
                  </a:cubicBezTo>
                  <a:cubicBezTo>
                    <a:pt x="1525" y="3357"/>
                    <a:pt x="1513" y="3271"/>
                    <a:pt x="1501" y="317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22;p23">
              <a:extLst>
                <a:ext uri="{FF2B5EF4-FFF2-40B4-BE49-F238E27FC236}">
                  <a16:creationId xmlns:a16="http://schemas.microsoft.com/office/drawing/2014/main" id="{32F07976-E630-4644-9C29-24B6D7F06E05}"/>
                </a:ext>
              </a:extLst>
            </p:cNvPr>
            <p:cNvSpPr/>
            <p:nvPr/>
          </p:nvSpPr>
          <p:spPr>
            <a:xfrm>
              <a:off x="-9830208" y="-5283343"/>
              <a:ext cx="59974" cy="71454"/>
            </a:xfrm>
            <a:custGeom>
              <a:avLst/>
              <a:gdLst/>
              <a:ahLst/>
              <a:cxnLst/>
              <a:rect l="l" t="t" r="r" b="b"/>
              <a:pathLst>
                <a:path w="1280" h="1525" extrusionOk="0">
                  <a:moveTo>
                    <a:pt x="640" y="0"/>
                  </a:moveTo>
                  <a:cubicBezTo>
                    <a:pt x="874" y="308"/>
                    <a:pt x="1058" y="541"/>
                    <a:pt x="1279" y="812"/>
                  </a:cubicBezTo>
                  <a:cubicBezTo>
                    <a:pt x="1205" y="1082"/>
                    <a:pt x="996" y="1303"/>
                    <a:pt x="824" y="1525"/>
                  </a:cubicBezTo>
                  <a:cubicBezTo>
                    <a:pt x="763" y="1512"/>
                    <a:pt x="714" y="1512"/>
                    <a:pt x="689" y="1488"/>
                  </a:cubicBezTo>
                  <a:cubicBezTo>
                    <a:pt x="468" y="1254"/>
                    <a:pt x="247" y="1021"/>
                    <a:pt x="1" y="775"/>
                  </a:cubicBezTo>
                  <a:cubicBezTo>
                    <a:pt x="1" y="652"/>
                    <a:pt x="148" y="652"/>
                    <a:pt x="210" y="578"/>
                  </a:cubicBezTo>
                  <a:cubicBezTo>
                    <a:pt x="283" y="492"/>
                    <a:pt x="357" y="418"/>
                    <a:pt x="419" y="332"/>
                  </a:cubicBezTo>
                  <a:cubicBezTo>
                    <a:pt x="492" y="246"/>
                    <a:pt x="542" y="148"/>
                    <a:pt x="640" y="0"/>
                  </a:cubicBezTo>
                  <a:close/>
                </a:path>
              </a:pathLst>
            </a:custGeom>
            <a:solidFill>
              <a:srgbClr val="FEE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23;p23">
              <a:extLst>
                <a:ext uri="{FF2B5EF4-FFF2-40B4-BE49-F238E27FC236}">
                  <a16:creationId xmlns:a16="http://schemas.microsoft.com/office/drawing/2014/main" id="{4AE41A59-063D-4AA9-97D1-263BB1FCDFE3}"/>
                </a:ext>
              </a:extLst>
            </p:cNvPr>
            <p:cNvSpPr/>
            <p:nvPr/>
          </p:nvSpPr>
          <p:spPr>
            <a:xfrm>
              <a:off x="-9872237" y="-5332307"/>
              <a:ext cx="138269" cy="171114"/>
            </a:xfrm>
            <a:custGeom>
              <a:avLst/>
              <a:gdLst/>
              <a:ahLst/>
              <a:cxnLst/>
              <a:rect l="l" t="t" r="r" b="b"/>
              <a:pathLst>
                <a:path w="2951" h="3652" extrusionOk="0">
                  <a:moveTo>
                    <a:pt x="1537" y="1045"/>
                  </a:moveTo>
                  <a:cubicBezTo>
                    <a:pt x="1439" y="1193"/>
                    <a:pt x="1389" y="1291"/>
                    <a:pt x="1316" y="1377"/>
                  </a:cubicBezTo>
                  <a:cubicBezTo>
                    <a:pt x="1254" y="1463"/>
                    <a:pt x="1180" y="1537"/>
                    <a:pt x="1107" y="1623"/>
                  </a:cubicBezTo>
                  <a:cubicBezTo>
                    <a:pt x="1045" y="1697"/>
                    <a:pt x="898" y="1697"/>
                    <a:pt x="898" y="1820"/>
                  </a:cubicBezTo>
                  <a:cubicBezTo>
                    <a:pt x="1144" y="2066"/>
                    <a:pt x="1365" y="2299"/>
                    <a:pt x="1586" y="2533"/>
                  </a:cubicBezTo>
                  <a:cubicBezTo>
                    <a:pt x="1611" y="2557"/>
                    <a:pt x="1660" y="2557"/>
                    <a:pt x="1721" y="2570"/>
                  </a:cubicBezTo>
                  <a:cubicBezTo>
                    <a:pt x="1893" y="2348"/>
                    <a:pt x="2102" y="2127"/>
                    <a:pt x="2176" y="1857"/>
                  </a:cubicBezTo>
                  <a:cubicBezTo>
                    <a:pt x="1955" y="1586"/>
                    <a:pt x="1771" y="1353"/>
                    <a:pt x="1537" y="1045"/>
                  </a:cubicBezTo>
                  <a:close/>
                  <a:moveTo>
                    <a:pt x="1660" y="3652"/>
                  </a:moveTo>
                  <a:cubicBezTo>
                    <a:pt x="1598" y="3627"/>
                    <a:pt x="1537" y="3615"/>
                    <a:pt x="1525" y="3590"/>
                  </a:cubicBezTo>
                  <a:cubicBezTo>
                    <a:pt x="1476" y="3541"/>
                    <a:pt x="1439" y="3479"/>
                    <a:pt x="1439" y="3418"/>
                  </a:cubicBezTo>
                  <a:cubicBezTo>
                    <a:pt x="1439" y="2988"/>
                    <a:pt x="1193" y="2668"/>
                    <a:pt x="885" y="2410"/>
                  </a:cubicBezTo>
                  <a:cubicBezTo>
                    <a:pt x="726" y="2275"/>
                    <a:pt x="529" y="2164"/>
                    <a:pt x="344" y="2041"/>
                  </a:cubicBezTo>
                  <a:cubicBezTo>
                    <a:pt x="295" y="2004"/>
                    <a:pt x="222" y="1992"/>
                    <a:pt x="160" y="1967"/>
                  </a:cubicBezTo>
                  <a:cubicBezTo>
                    <a:pt x="86" y="1930"/>
                    <a:pt x="0" y="1820"/>
                    <a:pt x="25" y="1758"/>
                  </a:cubicBezTo>
                  <a:cubicBezTo>
                    <a:pt x="62" y="1709"/>
                    <a:pt x="99" y="1635"/>
                    <a:pt x="148" y="1611"/>
                  </a:cubicBezTo>
                  <a:cubicBezTo>
                    <a:pt x="308" y="1537"/>
                    <a:pt x="467" y="1476"/>
                    <a:pt x="640" y="1426"/>
                  </a:cubicBezTo>
                  <a:cubicBezTo>
                    <a:pt x="812" y="1365"/>
                    <a:pt x="947" y="1254"/>
                    <a:pt x="1045" y="1107"/>
                  </a:cubicBezTo>
                  <a:cubicBezTo>
                    <a:pt x="1193" y="861"/>
                    <a:pt x="1353" y="627"/>
                    <a:pt x="1303" y="308"/>
                  </a:cubicBezTo>
                  <a:cubicBezTo>
                    <a:pt x="1291" y="259"/>
                    <a:pt x="1316" y="173"/>
                    <a:pt x="1340" y="123"/>
                  </a:cubicBezTo>
                  <a:cubicBezTo>
                    <a:pt x="1365" y="74"/>
                    <a:pt x="1426" y="37"/>
                    <a:pt x="1488" y="13"/>
                  </a:cubicBezTo>
                  <a:cubicBezTo>
                    <a:pt x="1512" y="0"/>
                    <a:pt x="1574" y="25"/>
                    <a:pt x="1598" y="62"/>
                  </a:cubicBezTo>
                  <a:cubicBezTo>
                    <a:pt x="1648" y="123"/>
                    <a:pt x="1697" y="209"/>
                    <a:pt x="1734" y="283"/>
                  </a:cubicBezTo>
                  <a:cubicBezTo>
                    <a:pt x="1807" y="443"/>
                    <a:pt x="1869" y="603"/>
                    <a:pt x="1943" y="763"/>
                  </a:cubicBezTo>
                  <a:cubicBezTo>
                    <a:pt x="2102" y="1082"/>
                    <a:pt x="2299" y="1365"/>
                    <a:pt x="2619" y="1562"/>
                  </a:cubicBezTo>
                  <a:cubicBezTo>
                    <a:pt x="2729" y="1623"/>
                    <a:pt x="2815" y="1734"/>
                    <a:pt x="2914" y="1820"/>
                  </a:cubicBezTo>
                  <a:cubicBezTo>
                    <a:pt x="2951" y="1869"/>
                    <a:pt x="2926" y="2017"/>
                    <a:pt x="2877" y="2053"/>
                  </a:cubicBezTo>
                  <a:cubicBezTo>
                    <a:pt x="2803" y="2103"/>
                    <a:pt x="2729" y="2164"/>
                    <a:pt x="2643" y="2189"/>
                  </a:cubicBezTo>
                  <a:cubicBezTo>
                    <a:pt x="2447" y="2262"/>
                    <a:pt x="2324" y="2410"/>
                    <a:pt x="2213" y="2582"/>
                  </a:cubicBezTo>
                  <a:cubicBezTo>
                    <a:pt x="2029" y="2852"/>
                    <a:pt x="1844" y="3123"/>
                    <a:pt x="1807" y="3467"/>
                  </a:cubicBezTo>
                  <a:cubicBezTo>
                    <a:pt x="1807" y="3529"/>
                    <a:pt x="1709" y="3590"/>
                    <a:pt x="1660" y="365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24;p23">
              <a:extLst>
                <a:ext uri="{FF2B5EF4-FFF2-40B4-BE49-F238E27FC236}">
                  <a16:creationId xmlns:a16="http://schemas.microsoft.com/office/drawing/2014/main" id="{2D536CE4-FD53-4F79-BB14-0D6DDFCD88D1}"/>
                </a:ext>
              </a:extLst>
            </p:cNvPr>
            <p:cNvSpPr/>
            <p:nvPr/>
          </p:nvSpPr>
          <p:spPr>
            <a:xfrm>
              <a:off x="-9889526" y="-5569065"/>
              <a:ext cx="44981" cy="74359"/>
            </a:xfrm>
            <a:custGeom>
              <a:avLst/>
              <a:gdLst/>
              <a:ahLst/>
              <a:cxnLst/>
              <a:rect l="l" t="t" r="r" b="b"/>
              <a:pathLst>
                <a:path w="960" h="1587" extrusionOk="0">
                  <a:moveTo>
                    <a:pt x="959" y="947"/>
                  </a:moveTo>
                  <a:cubicBezTo>
                    <a:pt x="886" y="1218"/>
                    <a:pt x="701" y="1415"/>
                    <a:pt x="468" y="1587"/>
                  </a:cubicBezTo>
                  <a:cubicBezTo>
                    <a:pt x="406" y="1464"/>
                    <a:pt x="369" y="1341"/>
                    <a:pt x="296" y="1242"/>
                  </a:cubicBezTo>
                  <a:cubicBezTo>
                    <a:pt x="222" y="1144"/>
                    <a:pt x="123" y="1058"/>
                    <a:pt x="25" y="960"/>
                  </a:cubicBezTo>
                  <a:cubicBezTo>
                    <a:pt x="0" y="763"/>
                    <a:pt x="222" y="689"/>
                    <a:pt x="259" y="517"/>
                  </a:cubicBezTo>
                  <a:cubicBezTo>
                    <a:pt x="296" y="370"/>
                    <a:pt x="357" y="222"/>
                    <a:pt x="406" y="75"/>
                  </a:cubicBezTo>
                  <a:cubicBezTo>
                    <a:pt x="418" y="50"/>
                    <a:pt x="468" y="13"/>
                    <a:pt x="505" y="1"/>
                  </a:cubicBezTo>
                  <a:cubicBezTo>
                    <a:pt x="529" y="1"/>
                    <a:pt x="578" y="38"/>
                    <a:pt x="578" y="62"/>
                  </a:cubicBezTo>
                  <a:cubicBezTo>
                    <a:pt x="627" y="308"/>
                    <a:pt x="713" y="529"/>
                    <a:pt x="861" y="726"/>
                  </a:cubicBezTo>
                  <a:cubicBezTo>
                    <a:pt x="910" y="800"/>
                    <a:pt x="935" y="874"/>
                    <a:pt x="959" y="947"/>
                  </a:cubicBezTo>
                  <a:close/>
                </a:path>
              </a:pathLst>
            </a:custGeom>
            <a:solidFill>
              <a:srgbClr val="FEE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25;p23">
              <a:extLst>
                <a:ext uri="{FF2B5EF4-FFF2-40B4-BE49-F238E27FC236}">
                  <a16:creationId xmlns:a16="http://schemas.microsoft.com/office/drawing/2014/main" id="{B5A87C1F-DC08-40BF-90C7-7D3B3A7F26BF}"/>
                </a:ext>
              </a:extLst>
            </p:cNvPr>
            <p:cNvSpPr/>
            <p:nvPr/>
          </p:nvSpPr>
          <p:spPr>
            <a:xfrm>
              <a:off x="-9927526" y="-5605331"/>
              <a:ext cx="110625" cy="156121"/>
            </a:xfrm>
            <a:custGeom>
              <a:avLst/>
              <a:gdLst/>
              <a:ahLst/>
              <a:cxnLst/>
              <a:rect l="l" t="t" r="r" b="b"/>
              <a:pathLst>
                <a:path w="2361" h="3332" extrusionOk="0">
                  <a:moveTo>
                    <a:pt x="1770" y="1721"/>
                  </a:moveTo>
                  <a:cubicBezTo>
                    <a:pt x="1746" y="1648"/>
                    <a:pt x="1721" y="1574"/>
                    <a:pt x="1672" y="1500"/>
                  </a:cubicBezTo>
                  <a:cubicBezTo>
                    <a:pt x="1524" y="1303"/>
                    <a:pt x="1438" y="1082"/>
                    <a:pt x="1389" y="836"/>
                  </a:cubicBezTo>
                  <a:cubicBezTo>
                    <a:pt x="1389" y="812"/>
                    <a:pt x="1340" y="775"/>
                    <a:pt x="1316" y="775"/>
                  </a:cubicBezTo>
                  <a:cubicBezTo>
                    <a:pt x="1279" y="787"/>
                    <a:pt x="1229" y="824"/>
                    <a:pt x="1217" y="849"/>
                  </a:cubicBezTo>
                  <a:cubicBezTo>
                    <a:pt x="1168" y="996"/>
                    <a:pt x="1107" y="1144"/>
                    <a:pt x="1070" y="1291"/>
                  </a:cubicBezTo>
                  <a:cubicBezTo>
                    <a:pt x="1033" y="1463"/>
                    <a:pt x="811" y="1537"/>
                    <a:pt x="836" y="1734"/>
                  </a:cubicBezTo>
                  <a:cubicBezTo>
                    <a:pt x="934" y="1832"/>
                    <a:pt x="1033" y="1918"/>
                    <a:pt x="1107" y="2016"/>
                  </a:cubicBezTo>
                  <a:cubicBezTo>
                    <a:pt x="1180" y="2115"/>
                    <a:pt x="1217" y="2238"/>
                    <a:pt x="1279" y="2361"/>
                  </a:cubicBezTo>
                  <a:cubicBezTo>
                    <a:pt x="1512" y="2189"/>
                    <a:pt x="1697" y="1992"/>
                    <a:pt x="1770" y="1721"/>
                  </a:cubicBezTo>
                  <a:close/>
                  <a:moveTo>
                    <a:pt x="2360" y="1869"/>
                  </a:moveTo>
                  <a:cubicBezTo>
                    <a:pt x="2348" y="1918"/>
                    <a:pt x="2348" y="1967"/>
                    <a:pt x="2311" y="1992"/>
                  </a:cubicBezTo>
                  <a:cubicBezTo>
                    <a:pt x="2274" y="2041"/>
                    <a:pt x="2213" y="2066"/>
                    <a:pt x="2151" y="2090"/>
                  </a:cubicBezTo>
                  <a:cubicBezTo>
                    <a:pt x="1869" y="2213"/>
                    <a:pt x="1672" y="2410"/>
                    <a:pt x="1611" y="2705"/>
                  </a:cubicBezTo>
                  <a:cubicBezTo>
                    <a:pt x="1549" y="2926"/>
                    <a:pt x="1451" y="3111"/>
                    <a:pt x="1303" y="3283"/>
                  </a:cubicBezTo>
                  <a:cubicBezTo>
                    <a:pt x="1279" y="3307"/>
                    <a:pt x="1217" y="3332"/>
                    <a:pt x="1193" y="3320"/>
                  </a:cubicBezTo>
                  <a:cubicBezTo>
                    <a:pt x="1131" y="3295"/>
                    <a:pt x="1045" y="3258"/>
                    <a:pt x="1045" y="3209"/>
                  </a:cubicBezTo>
                  <a:cubicBezTo>
                    <a:pt x="1020" y="2902"/>
                    <a:pt x="947" y="2607"/>
                    <a:pt x="861" y="2311"/>
                  </a:cubicBezTo>
                  <a:cubicBezTo>
                    <a:pt x="824" y="2201"/>
                    <a:pt x="738" y="2127"/>
                    <a:pt x="627" y="2115"/>
                  </a:cubicBezTo>
                  <a:cubicBezTo>
                    <a:pt x="516" y="2115"/>
                    <a:pt x="406" y="2115"/>
                    <a:pt x="295" y="2103"/>
                  </a:cubicBezTo>
                  <a:cubicBezTo>
                    <a:pt x="234" y="2090"/>
                    <a:pt x="172" y="2078"/>
                    <a:pt x="111" y="2053"/>
                  </a:cubicBezTo>
                  <a:cubicBezTo>
                    <a:pt x="37" y="2029"/>
                    <a:pt x="0" y="1881"/>
                    <a:pt x="49" y="1832"/>
                  </a:cubicBezTo>
                  <a:cubicBezTo>
                    <a:pt x="197" y="1697"/>
                    <a:pt x="344" y="1562"/>
                    <a:pt x="492" y="1426"/>
                  </a:cubicBezTo>
                  <a:cubicBezTo>
                    <a:pt x="615" y="1316"/>
                    <a:pt x="701" y="1168"/>
                    <a:pt x="762" y="996"/>
                  </a:cubicBezTo>
                  <a:cubicBezTo>
                    <a:pt x="836" y="738"/>
                    <a:pt x="947" y="504"/>
                    <a:pt x="1070" y="271"/>
                  </a:cubicBezTo>
                  <a:cubicBezTo>
                    <a:pt x="1131" y="123"/>
                    <a:pt x="1266" y="37"/>
                    <a:pt x="1426" y="13"/>
                  </a:cubicBezTo>
                  <a:cubicBezTo>
                    <a:pt x="1463" y="0"/>
                    <a:pt x="1512" y="25"/>
                    <a:pt x="1537" y="50"/>
                  </a:cubicBezTo>
                  <a:cubicBezTo>
                    <a:pt x="1574" y="74"/>
                    <a:pt x="1598" y="111"/>
                    <a:pt x="1623" y="148"/>
                  </a:cubicBezTo>
                  <a:cubicBezTo>
                    <a:pt x="1660" y="246"/>
                    <a:pt x="1709" y="357"/>
                    <a:pt x="1721" y="455"/>
                  </a:cubicBezTo>
                  <a:cubicBezTo>
                    <a:pt x="1770" y="935"/>
                    <a:pt x="1992" y="1328"/>
                    <a:pt x="2274" y="1697"/>
                  </a:cubicBezTo>
                  <a:cubicBezTo>
                    <a:pt x="2324" y="1746"/>
                    <a:pt x="2336" y="1820"/>
                    <a:pt x="2360" y="186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26;p23">
              <a:extLst>
                <a:ext uri="{FF2B5EF4-FFF2-40B4-BE49-F238E27FC236}">
                  <a16:creationId xmlns:a16="http://schemas.microsoft.com/office/drawing/2014/main" id="{D38E6564-5970-49D7-9A0F-5A3CEFB3A176}"/>
                </a:ext>
              </a:extLst>
            </p:cNvPr>
            <p:cNvSpPr/>
            <p:nvPr/>
          </p:nvSpPr>
          <p:spPr>
            <a:xfrm>
              <a:off x="-11063994" y="-5600177"/>
              <a:ext cx="831770" cy="526556"/>
            </a:xfrm>
            <a:custGeom>
              <a:avLst/>
              <a:gdLst/>
              <a:ahLst/>
              <a:cxnLst/>
              <a:rect l="l" t="t" r="r" b="b"/>
              <a:pathLst>
                <a:path w="17752" h="11238" extrusionOk="0">
                  <a:moveTo>
                    <a:pt x="11814" y="5226"/>
                  </a:moveTo>
                  <a:cubicBezTo>
                    <a:pt x="11544" y="5115"/>
                    <a:pt x="11310" y="5152"/>
                    <a:pt x="11076" y="5176"/>
                  </a:cubicBezTo>
                  <a:cubicBezTo>
                    <a:pt x="10720" y="5226"/>
                    <a:pt x="10376" y="5275"/>
                    <a:pt x="10032" y="5336"/>
                  </a:cubicBezTo>
                  <a:cubicBezTo>
                    <a:pt x="9294" y="5472"/>
                    <a:pt x="8544" y="5533"/>
                    <a:pt x="7794" y="5521"/>
                  </a:cubicBezTo>
                  <a:cubicBezTo>
                    <a:pt x="6589" y="5496"/>
                    <a:pt x="5372" y="5533"/>
                    <a:pt x="4168" y="5681"/>
                  </a:cubicBezTo>
                  <a:cubicBezTo>
                    <a:pt x="4081" y="5693"/>
                    <a:pt x="3995" y="5693"/>
                    <a:pt x="3946" y="5791"/>
                  </a:cubicBezTo>
                  <a:cubicBezTo>
                    <a:pt x="4008" y="5816"/>
                    <a:pt x="4069" y="5865"/>
                    <a:pt x="4131" y="5865"/>
                  </a:cubicBezTo>
                  <a:cubicBezTo>
                    <a:pt x="4377" y="5877"/>
                    <a:pt x="4610" y="5890"/>
                    <a:pt x="4856" y="5865"/>
                  </a:cubicBezTo>
                  <a:cubicBezTo>
                    <a:pt x="5692" y="5816"/>
                    <a:pt x="6528" y="5791"/>
                    <a:pt x="7364" y="5803"/>
                  </a:cubicBezTo>
                  <a:cubicBezTo>
                    <a:pt x="7696" y="5816"/>
                    <a:pt x="8028" y="5816"/>
                    <a:pt x="8360" y="5803"/>
                  </a:cubicBezTo>
                  <a:cubicBezTo>
                    <a:pt x="8618" y="5791"/>
                    <a:pt x="8876" y="5767"/>
                    <a:pt x="9146" y="5754"/>
                  </a:cubicBezTo>
                  <a:cubicBezTo>
                    <a:pt x="9982" y="5668"/>
                    <a:pt x="10794" y="5472"/>
                    <a:pt x="11617" y="5324"/>
                  </a:cubicBezTo>
                  <a:cubicBezTo>
                    <a:pt x="11679" y="5324"/>
                    <a:pt x="11728" y="5275"/>
                    <a:pt x="11814" y="5226"/>
                  </a:cubicBezTo>
                  <a:close/>
                  <a:moveTo>
                    <a:pt x="4340" y="4181"/>
                  </a:moveTo>
                  <a:cubicBezTo>
                    <a:pt x="4647" y="4279"/>
                    <a:pt x="4893" y="4254"/>
                    <a:pt x="5126" y="4242"/>
                  </a:cubicBezTo>
                  <a:cubicBezTo>
                    <a:pt x="5827" y="4218"/>
                    <a:pt x="6540" y="4181"/>
                    <a:pt x="7241" y="4144"/>
                  </a:cubicBezTo>
                  <a:cubicBezTo>
                    <a:pt x="8077" y="4107"/>
                    <a:pt x="8901" y="3984"/>
                    <a:pt x="9724" y="3812"/>
                  </a:cubicBezTo>
                  <a:cubicBezTo>
                    <a:pt x="10314" y="3689"/>
                    <a:pt x="10892" y="3578"/>
                    <a:pt x="11482" y="3455"/>
                  </a:cubicBezTo>
                  <a:cubicBezTo>
                    <a:pt x="11691" y="3406"/>
                    <a:pt x="11912" y="3357"/>
                    <a:pt x="12121" y="3283"/>
                  </a:cubicBezTo>
                  <a:cubicBezTo>
                    <a:pt x="12220" y="3259"/>
                    <a:pt x="12306" y="3185"/>
                    <a:pt x="12392" y="3124"/>
                  </a:cubicBezTo>
                  <a:cubicBezTo>
                    <a:pt x="12416" y="3099"/>
                    <a:pt x="12416" y="3050"/>
                    <a:pt x="12429" y="3013"/>
                  </a:cubicBezTo>
                  <a:cubicBezTo>
                    <a:pt x="12429" y="3001"/>
                    <a:pt x="12392" y="2976"/>
                    <a:pt x="12367" y="2976"/>
                  </a:cubicBezTo>
                  <a:cubicBezTo>
                    <a:pt x="11654" y="3111"/>
                    <a:pt x="10941" y="3234"/>
                    <a:pt x="10228" y="3382"/>
                  </a:cubicBezTo>
                  <a:cubicBezTo>
                    <a:pt x="9380" y="3554"/>
                    <a:pt x="8544" y="3738"/>
                    <a:pt x="7683" y="3812"/>
                  </a:cubicBezTo>
                  <a:cubicBezTo>
                    <a:pt x="7020" y="3861"/>
                    <a:pt x="6368" y="3898"/>
                    <a:pt x="5704" y="3935"/>
                  </a:cubicBezTo>
                  <a:cubicBezTo>
                    <a:pt x="5262" y="3959"/>
                    <a:pt x="4844" y="4046"/>
                    <a:pt x="4340" y="4181"/>
                  </a:cubicBezTo>
                  <a:close/>
                  <a:moveTo>
                    <a:pt x="2471" y="7930"/>
                  </a:moveTo>
                  <a:cubicBezTo>
                    <a:pt x="2471" y="7967"/>
                    <a:pt x="2496" y="8016"/>
                    <a:pt x="2471" y="8053"/>
                  </a:cubicBezTo>
                  <a:cubicBezTo>
                    <a:pt x="2299" y="8360"/>
                    <a:pt x="2041" y="8606"/>
                    <a:pt x="1758" y="8815"/>
                  </a:cubicBezTo>
                  <a:cubicBezTo>
                    <a:pt x="1672" y="8877"/>
                    <a:pt x="1561" y="8901"/>
                    <a:pt x="1451" y="8926"/>
                  </a:cubicBezTo>
                  <a:cubicBezTo>
                    <a:pt x="1401" y="8926"/>
                    <a:pt x="1340" y="8877"/>
                    <a:pt x="1291" y="8852"/>
                  </a:cubicBezTo>
                  <a:cubicBezTo>
                    <a:pt x="1217" y="8803"/>
                    <a:pt x="1156" y="8828"/>
                    <a:pt x="1119" y="8889"/>
                  </a:cubicBezTo>
                  <a:cubicBezTo>
                    <a:pt x="1094" y="8938"/>
                    <a:pt x="1070" y="9000"/>
                    <a:pt x="1070" y="9061"/>
                  </a:cubicBezTo>
                  <a:cubicBezTo>
                    <a:pt x="1070" y="9098"/>
                    <a:pt x="1119" y="9135"/>
                    <a:pt x="1156" y="9147"/>
                  </a:cubicBezTo>
                  <a:cubicBezTo>
                    <a:pt x="1266" y="9172"/>
                    <a:pt x="1365" y="9172"/>
                    <a:pt x="1500" y="9196"/>
                  </a:cubicBezTo>
                  <a:cubicBezTo>
                    <a:pt x="1475" y="9258"/>
                    <a:pt x="1463" y="9332"/>
                    <a:pt x="1426" y="9369"/>
                  </a:cubicBezTo>
                  <a:cubicBezTo>
                    <a:pt x="1279" y="9553"/>
                    <a:pt x="1106" y="9725"/>
                    <a:pt x="947" y="9909"/>
                  </a:cubicBezTo>
                  <a:cubicBezTo>
                    <a:pt x="861" y="10008"/>
                    <a:pt x="775" y="10118"/>
                    <a:pt x="713" y="10229"/>
                  </a:cubicBezTo>
                  <a:cubicBezTo>
                    <a:pt x="652" y="10352"/>
                    <a:pt x="652" y="10500"/>
                    <a:pt x="578" y="10598"/>
                  </a:cubicBezTo>
                  <a:cubicBezTo>
                    <a:pt x="418" y="10807"/>
                    <a:pt x="246" y="11004"/>
                    <a:pt x="49" y="11237"/>
                  </a:cubicBezTo>
                  <a:cubicBezTo>
                    <a:pt x="25" y="11139"/>
                    <a:pt x="0" y="11077"/>
                    <a:pt x="12" y="11028"/>
                  </a:cubicBezTo>
                  <a:cubicBezTo>
                    <a:pt x="246" y="10340"/>
                    <a:pt x="553" y="9676"/>
                    <a:pt x="836" y="9012"/>
                  </a:cubicBezTo>
                  <a:cubicBezTo>
                    <a:pt x="959" y="8705"/>
                    <a:pt x="1082" y="8397"/>
                    <a:pt x="1217" y="8090"/>
                  </a:cubicBezTo>
                  <a:cubicBezTo>
                    <a:pt x="1303" y="7893"/>
                    <a:pt x="1401" y="7697"/>
                    <a:pt x="1524" y="7512"/>
                  </a:cubicBezTo>
                  <a:cubicBezTo>
                    <a:pt x="1783" y="7131"/>
                    <a:pt x="2004" y="6725"/>
                    <a:pt x="2188" y="6295"/>
                  </a:cubicBezTo>
                  <a:cubicBezTo>
                    <a:pt x="2483" y="5631"/>
                    <a:pt x="2803" y="4980"/>
                    <a:pt x="3110" y="4316"/>
                  </a:cubicBezTo>
                  <a:cubicBezTo>
                    <a:pt x="3246" y="4021"/>
                    <a:pt x="3356" y="3701"/>
                    <a:pt x="3491" y="3406"/>
                  </a:cubicBezTo>
                  <a:cubicBezTo>
                    <a:pt x="3541" y="3283"/>
                    <a:pt x="3602" y="3148"/>
                    <a:pt x="3700" y="3074"/>
                  </a:cubicBezTo>
                  <a:cubicBezTo>
                    <a:pt x="4008" y="2828"/>
                    <a:pt x="4204" y="2521"/>
                    <a:pt x="4364" y="2177"/>
                  </a:cubicBezTo>
                  <a:cubicBezTo>
                    <a:pt x="4463" y="1956"/>
                    <a:pt x="4622" y="1845"/>
                    <a:pt x="4868" y="1808"/>
                  </a:cubicBezTo>
                  <a:cubicBezTo>
                    <a:pt x="5483" y="1734"/>
                    <a:pt x="6073" y="1587"/>
                    <a:pt x="6700" y="1525"/>
                  </a:cubicBezTo>
                  <a:cubicBezTo>
                    <a:pt x="7106" y="1488"/>
                    <a:pt x="7511" y="1366"/>
                    <a:pt x="7929" y="1292"/>
                  </a:cubicBezTo>
                  <a:cubicBezTo>
                    <a:pt x="8212" y="1243"/>
                    <a:pt x="8495" y="1193"/>
                    <a:pt x="8765" y="1353"/>
                  </a:cubicBezTo>
                  <a:cubicBezTo>
                    <a:pt x="8937" y="1353"/>
                    <a:pt x="9122" y="1378"/>
                    <a:pt x="9282" y="1329"/>
                  </a:cubicBezTo>
                  <a:cubicBezTo>
                    <a:pt x="9675" y="1218"/>
                    <a:pt x="10068" y="1267"/>
                    <a:pt x="10462" y="1292"/>
                  </a:cubicBezTo>
                  <a:cubicBezTo>
                    <a:pt x="10732" y="1304"/>
                    <a:pt x="10978" y="1415"/>
                    <a:pt x="11249" y="1415"/>
                  </a:cubicBezTo>
                  <a:cubicBezTo>
                    <a:pt x="11372" y="1402"/>
                    <a:pt x="11494" y="1476"/>
                    <a:pt x="11581" y="1599"/>
                  </a:cubicBezTo>
                  <a:cubicBezTo>
                    <a:pt x="11642" y="1685"/>
                    <a:pt x="11703" y="1784"/>
                    <a:pt x="11765" y="1870"/>
                  </a:cubicBezTo>
                  <a:cubicBezTo>
                    <a:pt x="11925" y="2066"/>
                    <a:pt x="12134" y="2177"/>
                    <a:pt x="12404" y="2165"/>
                  </a:cubicBezTo>
                  <a:cubicBezTo>
                    <a:pt x="12712" y="2152"/>
                    <a:pt x="13019" y="2152"/>
                    <a:pt x="13326" y="2165"/>
                  </a:cubicBezTo>
                  <a:cubicBezTo>
                    <a:pt x="13658" y="2177"/>
                    <a:pt x="13978" y="2128"/>
                    <a:pt x="14285" y="1968"/>
                  </a:cubicBezTo>
                  <a:cubicBezTo>
                    <a:pt x="14556" y="1833"/>
                    <a:pt x="14863" y="1771"/>
                    <a:pt x="15158" y="1673"/>
                  </a:cubicBezTo>
                  <a:cubicBezTo>
                    <a:pt x="15391" y="1587"/>
                    <a:pt x="15564" y="1439"/>
                    <a:pt x="15625" y="1169"/>
                  </a:cubicBezTo>
                  <a:cubicBezTo>
                    <a:pt x="15662" y="972"/>
                    <a:pt x="15736" y="788"/>
                    <a:pt x="15809" y="603"/>
                  </a:cubicBezTo>
                  <a:cubicBezTo>
                    <a:pt x="15871" y="456"/>
                    <a:pt x="15994" y="357"/>
                    <a:pt x="16154" y="333"/>
                  </a:cubicBezTo>
                  <a:cubicBezTo>
                    <a:pt x="16412" y="284"/>
                    <a:pt x="16682" y="284"/>
                    <a:pt x="16940" y="222"/>
                  </a:cubicBezTo>
                  <a:cubicBezTo>
                    <a:pt x="17199" y="161"/>
                    <a:pt x="17457" y="124"/>
                    <a:pt x="17752" y="1"/>
                  </a:cubicBezTo>
                  <a:cubicBezTo>
                    <a:pt x="17617" y="284"/>
                    <a:pt x="17432" y="394"/>
                    <a:pt x="17248" y="505"/>
                  </a:cubicBezTo>
                  <a:cubicBezTo>
                    <a:pt x="17100" y="591"/>
                    <a:pt x="16953" y="689"/>
                    <a:pt x="16818" y="800"/>
                  </a:cubicBezTo>
                  <a:cubicBezTo>
                    <a:pt x="16559" y="1021"/>
                    <a:pt x="16350" y="1267"/>
                    <a:pt x="16314" y="1624"/>
                  </a:cubicBezTo>
                  <a:cubicBezTo>
                    <a:pt x="16301" y="1857"/>
                    <a:pt x="16178" y="2042"/>
                    <a:pt x="16055" y="2226"/>
                  </a:cubicBezTo>
                  <a:cubicBezTo>
                    <a:pt x="15896" y="2497"/>
                    <a:pt x="15723" y="2755"/>
                    <a:pt x="15600" y="3037"/>
                  </a:cubicBezTo>
                  <a:cubicBezTo>
                    <a:pt x="15293" y="3677"/>
                    <a:pt x="15121" y="4365"/>
                    <a:pt x="15207" y="5078"/>
                  </a:cubicBezTo>
                  <a:cubicBezTo>
                    <a:pt x="15256" y="5435"/>
                    <a:pt x="15367" y="5767"/>
                    <a:pt x="15441" y="6111"/>
                  </a:cubicBezTo>
                  <a:cubicBezTo>
                    <a:pt x="15465" y="6209"/>
                    <a:pt x="15551" y="6307"/>
                    <a:pt x="15490" y="6418"/>
                  </a:cubicBezTo>
                  <a:cubicBezTo>
                    <a:pt x="15441" y="6430"/>
                    <a:pt x="15404" y="6455"/>
                    <a:pt x="15367" y="6443"/>
                  </a:cubicBezTo>
                  <a:cubicBezTo>
                    <a:pt x="15060" y="6320"/>
                    <a:pt x="14740" y="6221"/>
                    <a:pt x="14445" y="6062"/>
                  </a:cubicBezTo>
                  <a:cubicBezTo>
                    <a:pt x="14199" y="5939"/>
                    <a:pt x="13953" y="5914"/>
                    <a:pt x="13683" y="5926"/>
                  </a:cubicBezTo>
                  <a:cubicBezTo>
                    <a:pt x="13523" y="5939"/>
                    <a:pt x="13375" y="5963"/>
                    <a:pt x="13216" y="5976"/>
                  </a:cubicBezTo>
                  <a:cubicBezTo>
                    <a:pt x="12244" y="6135"/>
                    <a:pt x="11261" y="6258"/>
                    <a:pt x="10265" y="6369"/>
                  </a:cubicBezTo>
                  <a:cubicBezTo>
                    <a:pt x="9564" y="6443"/>
                    <a:pt x="8876" y="6578"/>
                    <a:pt x="8175" y="6676"/>
                  </a:cubicBezTo>
                  <a:cubicBezTo>
                    <a:pt x="7659" y="6750"/>
                    <a:pt x="7130" y="6824"/>
                    <a:pt x="6602" y="6885"/>
                  </a:cubicBezTo>
                  <a:cubicBezTo>
                    <a:pt x="5594" y="7008"/>
                    <a:pt x="4586" y="7131"/>
                    <a:pt x="3590" y="7328"/>
                  </a:cubicBezTo>
                  <a:cubicBezTo>
                    <a:pt x="3233" y="7402"/>
                    <a:pt x="2877" y="7525"/>
                    <a:pt x="2520" y="7635"/>
                  </a:cubicBezTo>
                  <a:cubicBezTo>
                    <a:pt x="2434" y="7660"/>
                    <a:pt x="2373" y="7734"/>
                    <a:pt x="2299" y="7783"/>
                  </a:cubicBezTo>
                  <a:cubicBezTo>
                    <a:pt x="2250" y="7820"/>
                    <a:pt x="2274" y="7906"/>
                    <a:pt x="2348" y="7930"/>
                  </a:cubicBezTo>
                  <a:cubicBezTo>
                    <a:pt x="2385" y="7943"/>
                    <a:pt x="2434" y="7943"/>
                    <a:pt x="2483" y="7943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7;p23">
              <a:extLst>
                <a:ext uri="{FF2B5EF4-FFF2-40B4-BE49-F238E27FC236}">
                  <a16:creationId xmlns:a16="http://schemas.microsoft.com/office/drawing/2014/main" id="{62E72E7A-C080-4FB8-AA8B-5CDC32A9EF1A}"/>
                </a:ext>
              </a:extLst>
            </p:cNvPr>
            <p:cNvSpPr/>
            <p:nvPr/>
          </p:nvSpPr>
          <p:spPr>
            <a:xfrm>
              <a:off x="-10335914" y="-5594976"/>
              <a:ext cx="285160" cy="364110"/>
            </a:xfrm>
            <a:custGeom>
              <a:avLst/>
              <a:gdLst/>
              <a:ahLst/>
              <a:cxnLst/>
              <a:rect l="l" t="t" r="r" b="b"/>
              <a:pathLst>
                <a:path w="6086" h="7771" extrusionOk="0">
                  <a:moveTo>
                    <a:pt x="320" y="4561"/>
                  </a:moveTo>
                  <a:cubicBezTo>
                    <a:pt x="320" y="4549"/>
                    <a:pt x="307" y="4537"/>
                    <a:pt x="295" y="4525"/>
                  </a:cubicBezTo>
                  <a:cubicBezTo>
                    <a:pt x="283" y="4549"/>
                    <a:pt x="258" y="4574"/>
                    <a:pt x="246" y="4598"/>
                  </a:cubicBezTo>
                  <a:cubicBezTo>
                    <a:pt x="246" y="4611"/>
                    <a:pt x="270" y="4623"/>
                    <a:pt x="270" y="4648"/>
                  </a:cubicBezTo>
                  <a:cubicBezTo>
                    <a:pt x="295" y="4611"/>
                    <a:pt x="307" y="4586"/>
                    <a:pt x="320" y="4561"/>
                  </a:cubicBezTo>
                  <a:close/>
                  <a:moveTo>
                    <a:pt x="1709" y="4672"/>
                  </a:moveTo>
                  <a:cubicBezTo>
                    <a:pt x="1746" y="4660"/>
                    <a:pt x="1795" y="4648"/>
                    <a:pt x="1819" y="4623"/>
                  </a:cubicBezTo>
                  <a:cubicBezTo>
                    <a:pt x="2065" y="4426"/>
                    <a:pt x="2262" y="4193"/>
                    <a:pt x="2373" y="3898"/>
                  </a:cubicBezTo>
                  <a:cubicBezTo>
                    <a:pt x="2496" y="3566"/>
                    <a:pt x="2717" y="3295"/>
                    <a:pt x="2975" y="3049"/>
                  </a:cubicBezTo>
                  <a:cubicBezTo>
                    <a:pt x="3049" y="2976"/>
                    <a:pt x="3110" y="2877"/>
                    <a:pt x="3184" y="2791"/>
                  </a:cubicBezTo>
                  <a:cubicBezTo>
                    <a:pt x="3184" y="2791"/>
                    <a:pt x="3172" y="2754"/>
                    <a:pt x="3159" y="2754"/>
                  </a:cubicBezTo>
                  <a:cubicBezTo>
                    <a:pt x="3147" y="2742"/>
                    <a:pt x="3123" y="2730"/>
                    <a:pt x="3110" y="2742"/>
                  </a:cubicBezTo>
                  <a:cubicBezTo>
                    <a:pt x="2815" y="2951"/>
                    <a:pt x="2520" y="3197"/>
                    <a:pt x="2336" y="3529"/>
                  </a:cubicBezTo>
                  <a:cubicBezTo>
                    <a:pt x="2139" y="3873"/>
                    <a:pt x="1955" y="4205"/>
                    <a:pt x="1684" y="4500"/>
                  </a:cubicBezTo>
                  <a:cubicBezTo>
                    <a:pt x="1660" y="4525"/>
                    <a:pt x="1660" y="4586"/>
                    <a:pt x="1672" y="4623"/>
                  </a:cubicBezTo>
                  <a:cubicBezTo>
                    <a:pt x="1672" y="4648"/>
                    <a:pt x="1697" y="4660"/>
                    <a:pt x="1709" y="4672"/>
                  </a:cubicBezTo>
                  <a:close/>
                  <a:moveTo>
                    <a:pt x="627" y="4119"/>
                  </a:moveTo>
                  <a:cubicBezTo>
                    <a:pt x="676" y="4107"/>
                    <a:pt x="725" y="4119"/>
                    <a:pt x="750" y="4094"/>
                  </a:cubicBezTo>
                  <a:cubicBezTo>
                    <a:pt x="848" y="3947"/>
                    <a:pt x="971" y="3812"/>
                    <a:pt x="1020" y="3652"/>
                  </a:cubicBezTo>
                  <a:cubicBezTo>
                    <a:pt x="1156" y="3258"/>
                    <a:pt x="1377" y="2939"/>
                    <a:pt x="1660" y="2656"/>
                  </a:cubicBezTo>
                  <a:cubicBezTo>
                    <a:pt x="1807" y="2521"/>
                    <a:pt x="1930" y="2373"/>
                    <a:pt x="2065" y="2226"/>
                  </a:cubicBezTo>
                  <a:cubicBezTo>
                    <a:pt x="2078" y="2213"/>
                    <a:pt x="2078" y="2177"/>
                    <a:pt x="2078" y="2164"/>
                  </a:cubicBezTo>
                  <a:cubicBezTo>
                    <a:pt x="2053" y="2103"/>
                    <a:pt x="2016" y="2090"/>
                    <a:pt x="1967" y="2115"/>
                  </a:cubicBezTo>
                  <a:cubicBezTo>
                    <a:pt x="1315" y="2607"/>
                    <a:pt x="885" y="3258"/>
                    <a:pt x="590" y="4008"/>
                  </a:cubicBezTo>
                  <a:cubicBezTo>
                    <a:pt x="578" y="4033"/>
                    <a:pt x="615" y="4082"/>
                    <a:pt x="627" y="4119"/>
                  </a:cubicBezTo>
                  <a:close/>
                  <a:moveTo>
                    <a:pt x="2655" y="7770"/>
                  </a:moveTo>
                  <a:cubicBezTo>
                    <a:pt x="2569" y="7733"/>
                    <a:pt x="2508" y="7709"/>
                    <a:pt x="2459" y="7672"/>
                  </a:cubicBezTo>
                  <a:cubicBezTo>
                    <a:pt x="2164" y="7352"/>
                    <a:pt x="1819" y="7143"/>
                    <a:pt x="1414" y="7008"/>
                  </a:cubicBezTo>
                  <a:cubicBezTo>
                    <a:pt x="1242" y="6959"/>
                    <a:pt x="1205" y="6848"/>
                    <a:pt x="1279" y="6651"/>
                  </a:cubicBezTo>
                  <a:cubicBezTo>
                    <a:pt x="1340" y="6492"/>
                    <a:pt x="1328" y="6430"/>
                    <a:pt x="1229" y="6369"/>
                  </a:cubicBezTo>
                  <a:cubicBezTo>
                    <a:pt x="1192" y="6356"/>
                    <a:pt x="1156" y="6332"/>
                    <a:pt x="1119" y="6307"/>
                  </a:cubicBezTo>
                  <a:cubicBezTo>
                    <a:pt x="479" y="6037"/>
                    <a:pt x="221" y="5508"/>
                    <a:pt x="111" y="4869"/>
                  </a:cubicBezTo>
                  <a:cubicBezTo>
                    <a:pt x="0" y="4279"/>
                    <a:pt x="160" y="3726"/>
                    <a:pt x="393" y="3197"/>
                  </a:cubicBezTo>
                  <a:cubicBezTo>
                    <a:pt x="676" y="2570"/>
                    <a:pt x="1070" y="2004"/>
                    <a:pt x="1463" y="1451"/>
                  </a:cubicBezTo>
                  <a:cubicBezTo>
                    <a:pt x="1660" y="1181"/>
                    <a:pt x="1906" y="972"/>
                    <a:pt x="2225" y="824"/>
                  </a:cubicBezTo>
                  <a:cubicBezTo>
                    <a:pt x="2520" y="689"/>
                    <a:pt x="2791" y="505"/>
                    <a:pt x="3110" y="308"/>
                  </a:cubicBezTo>
                  <a:cubicBezTo>
                    <a:pt x="3541" y="320"/>
                    <a:pt x="3983" y="234"/>
                    <a:pt x="4413" y="50"/>
                  </a:cubicBezTo>
                  <a:cubicBezTo>
                    <a:pt x="4512" y="13"/>
                    <a:pt x="4635" y="1"/>
                    <a:pt x="4733" y="1"/>
                  </a:cubicBezTo>
                  <a:cubicBezTo>
                    <a:pt x="5114" y="1"/>
                    <a:pt x="5483" y="1"/>
                    <a:pt x="5864" y="13"/>
                  </a:cubicBezTo>
                  <a:cubicBezTo>
                    <a:pt x="5925" y="13"/>
                    <a:pt x="5987" y="50"/>
                    <a:pt x="6048" y="62"/>
                  </a:cubicBezTo>
                  <a:cubicBezTo>
                    <a:pt x="6085" y="160"/>
                    <a:pt x="6048" y="246"/>
                    <a:pt x="5999" y="320"/>
                  </a:cubicBezTo>
                  <a:cubicBezTo>
                    <a:pt x="5901" y="455"/>
                    <a:pt x="5778" y="591"/>
                    <a:pt x="5680" y="738"/>
                  </a:cubicBezTo>
                  <a:cubicBezTo>
                    <a:pt x="5311" y="1230"/>
                    <a:pt x="4930" y="1722"/>
                    <a:pt x="4585" y="2238"/>
                  </a:cubicBezTo>
                  <a:cubicBezTo>
                    <a:pt x="4155" y="2902"/>
                    <a:pt x="3909" y="3664"/>
                    <a:pt x="3663" y="4414"/>
                  </a:cubicBezTo>
                  <a:cubicBezTo>
                    <a:pt x="3454" y="5041"/>
                    <a:pt x="3282" y="5680"/>
                    <a:pt x="3098" y="6319"/>
                  </a:cubicBezTo>
                  <a:cubicBezTo>
                    <a:pt x="2950" y="6799"/>
                    <a:pt x="2803" y="7266"/>
                    <a:pt x="2655" y="7770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28;p23">
              <a:extLst>
                <a:ext uri="{FF2B5EF4-FFF2-40B4-BE49-F238E27FC236}">
                  <a16:creationId xmlns:a16="http://schemas.microsoft.com/office/drawing/2014/main" id="{D5DF154A-CE29-4451-8CA1-4F0262159113}"/>
                </a:ext>
              </a:extLst>
            </p:cNvPr>
            <p:cNvSpPr/>
            <p:nvPr/>
          </p:nvSpPr>
          <p:spPr>
            <a:xfrm>
              <a:off x="-10858394" y="-5658324"/>
              <a:ext cx="820290" cy="116950"/>
            </a:xfrm>
            <a:custGeom>
              <a:avLst/>
              <a:gdLst/>
              <a:ahLst/>
              <a:cxnLst/>
              <a:rect l="l" t="t" r="r" b="b"/>
              <a:pathLst>
                <a:path w="17507" h="2496" extrusionOk="0">
                  <a:moveTo>
                    <a:pt x="17470" y="640"/>
                  </a:moveTo>
                  <a:cubicBezTo>
                    <a:pt x="17163" y="640"/>
                    <a:pt x="16855" y="664"/>
                    <a:pt x="16548" y="664"/>
                  </a:cubicBezTo>
                  <a:cubicBezTo>
                    <a:pt x="16118" y="664"/>
                    <a:pt x="15675" y="676"/>
                    <a:pt x="15232" y="775"/>
                  </a:cubicBezTo>
                  <a:cubicBezTo>
                    <a:pt x="15048" y="812"/>
                    <a:pt x="14839" y="775"/>
                    <a:pt x="14642" y="787"/>
                  </a:cubicBezTo>
                  <a:cubicBezTo>
                    <a:pt x="14446" y="615"/>
                    <a:pt x="14224" y="701"/>
                    <a:pt x="14015" y="726"/>
                  </a:cubicBezTo>
                  <a:cubicBezTo>
                    <a:pt x="13733" y="763"/>
                    <a:pt x="13438" y="775"/>
                    <a:pt x="13167" y="861"/>
                  </a:cubicBezTo>
                  <a:cubicBezTo>
                    <a:pt x="12848" y="959"/>
                    <a:pt x="12503" y="910"/>
                    <a:pt x="12196" y="1008"/>
                  </a:cubicBezTo>
                  <a:cubicBezTo>
                    <a:pt x="11876" y="1107"/>
                    <a:pt x="11557" y="1205"/>
                    <a:pt x="11237" y="1254"/>
                  </a:cubicBezTo>
                  <a:cubicBezTo>
                    <a:pt x="11040" y="1279"/>
                    <a:pt x="10856" y="1328"/>
                    <a:pt x="10745" y="1537"/>
                  </a:cubicBezTo>
                  <a:cubicBezTo>
                    <a:pt x="10721" y="1598"/>
                    <a:pt x="10598" y="1635"/>
                    <a:pt x="10512" y="1635"/>
                  </a:cubicBezTo>
                  <a:cubicBezTo>
                    <a:pt x="9823" y="1598"/>
                    <a:pt x="9159" y="1746"/>
                    <a:pt x="8483" y="1857"/>
                  </a:cubicBezTo>
                  <a:cubicBezTo>
                    <a:pt x="8065" y="1918"/>
                    <a:pt x="7660" y="1967"/>
                    <a:pt x="7266" y="2115"/>
                  </a:cubicBezTo>
                  <a:cubicBezTo>
                    <a:pt x="7094" y="2176"/>
                    <a:pt x="6910" y="2176"/>
                    <a:pt x="6738" y="2139"/>
                  </a:cubicBezTo>
                  <a:cubicBezTo>
                    <a:pt x="6258" y="2016"/>
                    <a:pt x="5779" y="2029"/>
                    <a:pt x="5299" y="2066"/>
                  </a:cubicBezTo>
                  <a:cubicBezTo>
                    <a:pt x="5004" y="2090"/>
                    <a:pt x="4722" y="2115"/>
                    <a:pt x="4451" y="1980"/>
                  </a:cubicBezTo>
                  <a:cubicBezTo>
                    <a:pt x="4390" y="1943"/>
                    <a:pt x="4279" y="1955"/>
                    <a:pt x="4205" y="1980"/>
                  </a:cubicBezTo>
                  <a:cubicBezTo>
                    <a:pt x="3824" y="2115"/>
                    <a:pt x="3431" y="2164"/>
                    <a:pt x="3025" y="2139"/>
                  </a:cubicBezTo>
                  <a:cubicBezTo>
                    <a:pt x="2718" y="2127"/>
                    <a:pt x="2423" y="2238"/>
                    <a:pt x="2115" y="2299"/>
                  </a:cubicBezTo>
                  <a:cubicBezTo>
                    <a:pt x="1906" y="2336"/>
                    <a:pt x="1697" y="2398"/>
                    <a:pt x="1476" y="2434"/>
                  </a:cubicBezTo>
                  <a:cubicBezTo>
                    <a:pt x="1390" y="2459"/>
                    <a:pt x="1292" y="2496"/>
                    <a:pt x="1218" y="2459"/>
                  </a:cubicBezTo>
                  <a:cubicBezTo>
                    <a:pt x="923" y="2336"/>
                    <a:pt x="615" y="2398"/>
                    <a:pt x="333" y="2434"/>
                  </a:cubicBezTo>
                  <a:cubicBezTo>
                    <a:pt x="87" y="2262"/>
                    <a:pt x="75" y="2016"/>
                    <a:pt x="1" y="1771"/>
                  </a:cubicBezTo>
                  <a:cubicBezTo>
                    <a:pt x="62" y="1734"/>
                    <a:pt x="111" y="1672"/>
                    <a:pt x="173" y="1672"/>
                  </a:cubicBezTo>
                  <a:cubicBezTo>
                    <a:pt x="505" y="1660"/>
                    <a:pt x="824" y="1586"/>
                    <a:pt x="1132" y="1463"/>
                  </a:cubicBezTo>
                  <a:cubicBezTo>
                    <a:pt x="1255" y="1414"/>
                    <a:pt x="1390" y="1390"/>
                    <a:pt x="1513" y="1377"/>
                  </a:cubicBezTo>
                  <a:cubicBezTo>
                    <a:pt x="2091" y="1316"/>
                    <a:pt x="2656" y="1267"/>
                    <a:pt x="3222" y="1230"/>
                  </a:cubicBezTo>
                  <a:cubicBezTo>
                    <a:pt x="3738" y="1205"/>
                    <a:pt x="4230" y="1156"/>
                    <a:pt x="4734" y="1070"/>
                  </a:cubicBezTo>
                  <a:cubicBezTo>
                    <a:pt x="5127" y="1008"/>
                    <a:pt x="5533" y="1021"/>
                    <a:pt x="5926" y="1045"/>
                  </a:cubicBezTo>
                  <a:cubicBezTo>
                    <a:pt x="6221" y="1070"/>
                    <a:pt x="6492" y="1058"/>
                    <a:pt x="6750" y="898"/>
                  </a:cubicBezTo>
                  <a:cubicBezTo>
                    <a:pt x="6922" y="787"/>
                    <a:pt x="7119" y="763"/>
                    <a:pt x="7315" y="726"/>
                  </a:cubicBezTo>
                  <a:cubicBezTo>
                    <a:pt x="8078" y="578"/>
                    <a:pt x="8852" y="590"/>
                    <a:pt x="9614" y="480"/>
                  </a:cubicBezTo>
                  <a:cubicBezTo>
                    <a:pt x="9872" y="443"/>
                    <a:pt x="10131" y="406"/>
                    <a:pt x="10401" y="381"/>
                  </a:cubicBezTo>
                  <a:cubicBezTo>
                    <a:pt x="10512" y="357"/>
                    <a:pt x="10622" y="332"/>
                    <a:pt x="10721" y="332"/>
                  </a:cubicBezTo>
                  <a:cubicBezTo>
                    <a:pt x="11323" y="381"/>
                    <a:pt x="11901" y="234"/>
                    <a:pt x="12491" y="123"/>
                  </a:cubicBezTo>
                  <a:cubicBezTo>
                    <a:pt x="12663" y="99"/>
                    <a:pt x="12823" y="74"/>
                    <a:pt x="12995" y="185"/>
                  </a:cubicBezTo>
                  <a:cubicBezTo>
                    <a:pt x="13143" y="283"/>
                    <a:pt x="13327" y="295"/>
                    <a:pt x="13499" y="234"/>
                  </a:cubicBezTo>
                  <a:cubicBezTo>
                    <a:pt x="13720" y="172"/>
                    <a:pt x="13942" y="148"/>
                    <a:pt x="14163" y="148"/>
                  </a:cubicBezTo>
                  <a:cubicBezTo>
                    <a:pt x="14261" y="148"/>
                    <a:pt x="14384" y="148"/>
                    <a:pt x="14483" y="111"/>
                  </a:cubicBezTo>
                  <a:cubicBezTo>
                    <a:pt x="14802" y="0"/>
                    <a:pt x="15134" y="13"/>
                    <a:pt x="15466" y="13"/>
                  </a:cubicBezTo>
                  <a:cubicBezTo>
                    <a:pt x="15970" y="13"/>
                    <a:pt x="16486" y="13"/>
                    <a:pt x="16990" y="13"/>
                  </a:cubicBezTo>
                  <a:cubicBezTo>
                    <a:pt x="17113" y="13"/>
                    <a:pt x="17249" y="50"/>
                    <a:pt x="17372" y="86"/>
                  </a:cubicBezTo>
                  <a:cubicBezTo>
                    <a:pt x="17458" y="111"/>
                    <a:pt x="17507" y="197"/>
                    <a:pt x="17507" y="295"/>
                  </a:cubicBezTo>
                  <a:cubicBezTo>
                    <a:pt x="17494" y="394"/>
                    <a:pt x="17482" y="504"/>
                    <a:pt x="17470" y="640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29;p23">
              <a:extLst>
                <a:ext uri="{FF2B5EF4-FFF2-40B4-BE49-F238E27FC236}">
                  <a16:creationId xmlns:a16="http://schemas.microsoft.com/office/drawing/2014/main" id="{16D73BCB-E2AA-4167-920D-14E218C55203}"/>
                </a:ext>
              </a:extLst>
            </p:cNvPr>
            <p:cNvSpPr/>
            <p:nvPr/>
          </p:nvSpPr>
          <p:spPr>
            <a:xfrm>
              <a:off x="-11204559" y="-5589775"/>
              <a:ext cx="270775" cy="543799"/>
            </a:xfrm>
            <a:custGeom>
              <a:avLst/>
              <a:gdLst/>
              <a:ahLst/>
              <a:cxnLst/>
              <a:rect l="l" t="t" r="r" b="b"/>
              <a:pathLst>
                <a:path w="5779" h="11606" extrusionOk="0">
                  <a:moveTo>
                    <a:pt x="1131" y="11310"/>
                  </a:moveTo>
                  <a:cubicBezTo>
                    <a:pt x="1131" y="11236"/>
                    <a:pt x="1119" y="11163"/>
                    <a:pt x="1144" y="11113"/>
                  </a:cubicBezTo>
                  <a:cubicBezTo>
                    <a:pt x="1390" y="10634"/>
                    <a:pt x="1500" y="10118"/>
                    <a:pt x="1672" y="9614"/>
                  </a:cubicBezTo>
                  <a:cubicBezTo>
                    <a:pt x="2139" y="8200"/>
                    <a:pt x="2656" y="6786"/>
                    <a:pt x="3234" y="5409"/>
                  </a:cubicBezTo>
                  <a:cubicBezTo>
                    <a:pt x="3332" y="5188"/>
                    <a:pt x="3430" y="4967"/>
                    <a:pt x="3504" y="4733"/>
                  </a:cubicBezTo>
                  <a:cubicBezTo>
                    <a:pt x="3664" y="4254"/>
                    <a:pt x="3885" y="3799"/>
                    <a:pt x="4094" y="3332"/>
                  </a:cubicBezTo>
                  <a:cubicBezTo>
                    <a:pt x="4279" y="2963"/>
                    <a:pt x="4426" y="2570"/>
                    <a:pt x="4586" y="2176"/>
                  </a:cubicBezTo>
                  <a:cubicBezTo>
                    <a:pt x="4697" y="1893"/>
                    <a:pt x="4807" y="1611"/>
                    <a:pt x="4979" y="1353"/>
                  </a:cubicBezTo>
                  <a:cubicBezTo>
                    <a:pt x="5102" y="1156"/>
                    <a:pt x="5188" y="959"/>
                    <a:pt x="5213" y="738"/>
                  </a:cubicBezTo>
                  <a:cubicBezTo>
                    <a:pt x="5213" y="713"/>
                    <a:pt x="5201" y="676"/>
                    <a:pt x="5188" y="676"/>
                  </a:cubicBezTo>
                  <a:cubicBezTo>
                    <a:pt x="5151" y="664"/>
                    <a:pt x="5102" y="664"/>
                    <a:pt x="5078" y="676"/>
                  </a:cubicBezTo>
                  <a:cubicBezTo>
                    <a:pt x="4807" y="996"/>
                    <a:pt x="4549" y="1328"/>
                    <a:pt x="4401" y="1721"/>
                  </a:cubicBezTo>
                  <a:cubicBezTo>
                    <a:pt x="3996" y="2791"/>
                    <a:pt x="3455" y="3811"/>
                    <a:pt x="3049" y="4881"/>
                  </a:cubicBezTo>
                  <a:cubicBezTo>
                    <a:pt x="2619" y="5987"/>
                    <a:pt x="2115" y="7069"/>
                    <a:pt x="1648" y="8163"/>
                  </a:cubicBezTo>
                  <a:cubicBezTo>
                    <a:pt x="1525" y="8446"/>
                    <a:pt x="1439" y="8741"/>
                    <a:pt x="1390" y="9048"/>
                  </a:cubicBezTo>
                  <a:cubicBezTo>
                    <a:pt x="1340" y="9356"/>
                    <a:pt x="1230" y="9638"/>
                    <a:pt x="972" y="9835"/>
                  </a:cubicBezTo>
                  <a:cubicBezTo>
                    <a:pt x="800" y="9970"/>
                    <a:pt x="763" y="10167"/>
                    <a:pt x="726" y="10364"/>
                  </a:cubicBezTo>
                  <a:cubicBezTo>
                    <a:pt x="701" y="10474"/>
                    <a:pt x="726" y="10585"/>
                    <a:pt x="849" y="10646"/>
                  </a:cubicBezTo>
                  <a:cubicBezTo>
                    <a:pt x="922" y="10683"/>
                    <a:pt x="996" y="10745"/>
                    <a:pt x="996" y="10843"/>
                  </a:cubicBezTo>
                  <a:cubicBezTo>
                    <a:pt x="996" y="10929"/>
                    <a:pt x="972" y="11015"/>
                    <a:pt x="935" y="11089"/>
                  </a:cubicBezTo>
                  <a:cubicBezTo>
                    <a:pt x="849" y="11249"/>
                    <a:pt x="750" y="11396"/>
                    <a:pt x="652" y="11531"/>
                  </a:cubicBezTo>
                  <a:cubicBezTo>
                    <a:pt x="627" y="11568"/>
                    <a:pt x="578" y="11568"/>
                    <a:pt x="517" y="11605"/>
                  </a:cubicBezTo>
                  <a:cubicBezTo>
                    <a:pt x="468" y="11507"/>
                    <a:pt x="406" y="11421"/>
                    <a:pt x="369" y="11310"/>
                  </a:cubicBezTo>
                  <a:cubicBezTo>
                    <a:pt x="295" y="11089"/>
                    <a:pt x="259" y="10843"/>
                    <a:pt x="173" y="10622"/>
                  </a:cubicBezTo>
                  <a:cubicBezTo>
                    <a:pt x="0" y="10204"/>
                    <a:pt x="111" y="9847"/>
                    <a:pt x="357" y="9515"/>
                  </a:cubicBezTo>
                  <a:cubicBezTo>
                    <a:pt x="431" y="9417"/>
                    <a:pt x="504" y="9343"/>
                    <a:pt x="492" y="9220"/>
                  </a:cubicBezTo>
                  <a:cubicBezTo>
                    <a:pt x="443" y="8987"/>
                    <a:pt x="529" y="8790"/>
                    <a:pt x="615" y="8581"/>
                  </a:cubicBezTo>
                  <a:cubicBezTo>
                    <a:pt x="677" y="8446"/>
                    <a:pt x="738" y="8311"/>
                    <a:pt x="812" y="8163"/>
                  </a:cubicBezTo>
                  <a:cubicBezTo>
                    <a:pt x="972" y="7880"/>
                    <a:pt x="1095" y="7573"/>
                    <a:pt x="1168" y="7241"/>
                  </a:cubicBezTo>
                  <a:cubicBezTo>
                    <a:pt x="1242" y="6897"/>
                    <a:pt x="1390" y="6577"/>
                    <a:pt x="1549" y="6258"/>
                  </a:cubicBezTo>
                  <a:cubicBezTo>
                    <a:pt x="1672" y="6012"/>
                    <a:pt x="1783" y="5741"/>
                    <a:pt x="1869" y="5471"/>
                  </a:cubicBezTo>
                  <a:cubicBezTo>
                    <a:pt x="1992" y="5114"/>
                    <a:pt x="2127" y="4770"/>
                    <a:pt x="2299" y="4438"/>
                  </a:cubicBezTo>
                  <a:cubicBezTo>
                    <a:pt x="2644" y="3774"/>
                    <a:pt x="2926" y="3074"/>
                    <a:pt x="3307" y="2422"/>
                  </a:cubicBezTo>
                  <a:cubicBezTo>
                    <a:pt x="3357" y="2348"/>
                    <a:pt x="3381" y="2262"/>
                    <a:pt x="3430" y="2188"/>
                  </a:cubicBezTo>
                  <a:cubicBezTo>
                    <a:pt x="3529" y="2029"/>
                    <a:pt x="3516" y="1857"/>
                    <a:pt x="3443" y="1684"/>
                  </a:cubicBezTo>
                  <a:cubicBezTo>
                    <a:pt x="3430" y="1648"/>
                    <a:pt x="3430" y="1598"/>
                    <a:pt x="3418" y="1562"/>
                  </a:cubicBezTo>
                  <a:lnTo>
                    <a:pt x="3406" y="1562"/>
                  </a:lnTo>
                  <a:cubicBezTo>
                    <a:pt x="3492" y="1463"/>
                    <a:pt x="3590" y="1365"/>
                    <a:pt x="3615" y="1230"/>
                  </a:cubicBezTo>
                  <a:cubicBezTo>
                    <a:pt x="3664" y="1033"/>
                    <a:pt x="3811" y="910"/>
                    <a:pt x="3959" y="775"/>
                  </a:cubicBezTo>
                  <a:cubicBezTo>
                    <a:pt x="4106" y="640"/>
                    <a:pt x="4279" y="664"/>
                    <a:pt x="4451" y="701"/>
                  </a:cubicBezTo>
                  <a:cubicBezTo>
                    <a:pt x="4451" y="750"/>
                    <a:pt x="4438" y="787"/>
                    <a:pt x="4463" y="824"/>
                  </a:cubicBezTo>
                  <a:cubicBezTo>
                    <a:pt x="4475" y="836"/>
                    <a:pt x="4524" y="836"/>
                    <a:pt x="4561" y="836"/>
                  </a:cubicBezTo>
                  <a:cubicBezTo>
                    <a:pt x="4561" y="799"/>
                    <a:pt x="4574" y="750"/>
                    <a:pt x="4549" y="738"/>
                  </a:cubicBezTo>
                  <a:cubicBezTo>
                    <a:pt x="4524" y="713"/>
                    <a:pt x="4475" y="726"/>
                    <a:pt x="4438" y="713"/>
                  </a:cubicBezTo>
                  <a:cubicBezTo>
                    <a:pt x="4451" y="676"/>
                    <a:pt x="4475" y="640"/>
                    <a:pt x="4500" y="603"/>
                  </a:cubicBezTo>
                  <a:cubicBezTo>
                    <a:pt x="4684" y="234"/>
                    <a:pt x="5004" y="62"/>
                    <a:pt x="5410" y="25"/>
                  </a:cubicBezTo>
                  <a:cubicBezTo>
                    <a:pt x="5741" y="0"/>
                    <a:pt x="5778" y="123"/>
                    <a:pt x="5729" y="431"/>
                  </a:cubicBezTo>
                  <a:cubicBezTo>
                    <a:pt x="5717" y="529"/>
                    <a:pt x="5668" y="640"/>
                    <a:pt x="5606" y="738"/>
                  </a:cubicBezTo>
                  <a:cubicBezTo>
                    <a:pt x="5520" y="910"/>
                    <a:pt x="5410" y="1070"/>
                    <a:pt x="5299" y="1254"/>
                  </a:cubicBezTo>
                  <a:cubicBezTo>
                    <a:pt x="5336" y="1340"/>
                    <a:pt x="5397" y="1439"/>
                    <a:pt x="5397" y="1537"/>
                  </a:cubicBezTo>
                  <a:cubicBezTo>
                    <a:pt x="5410" y="1672"/>
                    <a:pt x="5373" y="1807"/>
                    <a:pt x="5324" y="1930"/>
                  </a:cubicBezTo>
                  <a:cubicBezTo>
                    <a:pt x="5176" y="2311"/>
                    <a:pt x="5004" y="2693"/>
                    <a:pt x="4832" y="3086"/>
                  </a:cubicBezTo>
                  <a:cubicBezTo>
                    <a:pt x="4561" y="3713"/>
                    <a:pt x="4303" y="4340"/>
                    <a:pt x="4020" y="4967"/>
                  </a:cubicBezTo>
                  <a:cubicBezTo>
                    <a:pt x="3811" y="5446"/>
                    <a:pt x="3553" y="5913"/>
                    <a:pt x="3369" y="6405"/>
                  </a:cubicBezTo>
                  <a:cubicBezTo>
                    <a:pt x="3246" y="6712"/>
                    <a:pt x="3049" y="6995"/>
                    <a:pt x="3025" y="7339"/>
                  </a:cubicBezTo>
                  <a:cubicBezTo>
                    <a:pt x="3025" y="7401"/>
                    <a:pt x="2975" y="7450"/>
                    <a:pt x="2939" y="7499"/>
                  </a:cubicBezTo>
                  <a:cubicBezTo>
                    <a:pt x="2668" y="7807"/>
                    <a:pt x="2496" y="8163"/>
                    <a:pt x="2398" y="8556"/>
                  </a:cubicBezTo>
                  <a:cubicBezTo>
                    <a:pt x="2250" y="9085"/>
                    <a:pt x="2029" y="9589"/>
                    <a:pt x="1808" y="10093"/>
                  </a:cubicBezTo>
                  <a:cubicBezTo>
                    <a:pt x="1660" y="10437"/>
                    <a:pt x="1525" y="10794"/>
                    <a:pt x="1377" y="11138"/>
                  </a:cubicBezTo>
                  <a:cubicBezTo>
                    <a:pt x="1328" y="11249"/>
                    <a:pt x="1242" y="11310"/>
                    <a:pt x="1119" y="11298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30;p23">
              <a:extLst>
                <a:ext uri="{FF2B5EF4-FFF2-40B4-BE49-F238E27FC236}">
                  <a16:creationId xmlns:a16="http://schemas.microsoft.com/office/drawing/2014/main" id="{9EAEF2DF-467D-4AF6-B9D2-030462AEB58A}"/>
                </a:ext>
              </a:extLst>
            </p:cNvPr>
            <p:cNvSpPr/>
            <p:nvPr/>
          </p:nvSpPr>
          <p:spPr>
            <a:xfrm>
              <a:off x="-11125655" y="-5547746"/>
              <a:ext cx="246598" cy="517326"/>
            </a:xfrm>
            <a:custGeom>
              <a:avLst/>
              <a:gdLst/>
              <a:ahLst/>
              <a:cxnLst/>
              <a:rect l="l" t="t" r="r" b="b"/>
              <a:pathLst>
                <a:path w="5263" h="11041" extrusionOk="0">
                  <a:moveTo>
                    <a:pt x="4463" y="996"/>
                  </a:moveTo>
                  <a:cubicBezTo>
                    <a:pt x="4340" y="1033"/>
                    <a:pt x="4328" y="1132"/>
                    <a:pt x="4291" y="1230"/>
                  </a:cubicBezTo>
                  <a:cubicBezTo>
                    <a:pt x="4279" y="1242"/>
                    <a:pt x="4291" y="1267"/>
                    <a:pt x="4303" y="1279"/>
                  </a:cubicBezTo>
                  <a:cubicBezTo>
                    <a:pt x="4316" y="1291"/>
                    <a:pt x="4340" y="1291"/>
                    <a:pt x="4353" y="1279"/>
                  </a:cubicBezTo>
                  <a:cubicBezTo>
                    <a:pt x="4451" y="1218"/>
                    <a:pt x="4488" y="1132"/>
                    <a:pt x="4488" y="1021"/>
                  </a:cubicBezTo>
                  <a:cubicBezTo>
                    <a:pt x="4586" y="1009"/>
                    <a:pt x="4623" y="923"/>
                    <a:pt x="4660" y="849"/>
                  </a:cubicBezTo>
                  <a:cubicBezTo>
                    <a:pt x="4697" y="800"/>
                    <a:pt x="4684" y="763"/>
                    <a:pt x="4623" y="751"/>
                  </a:cubicBezTo>
                  <a:cubicBezTo>
                    <a:pt x="4611" y="751"/>
                    <a:pt x="4586" y="763"/>
                    <a:pt x="4574" y="775"/>
                  </a:cubicBezTo>
                  <a:cubicBezTo>
                    <a:pt x="4500" y="824"/>
                    <a:pt x="4463" y="898"/>
                    <a:pt x="4463" y="996"/>
                  </a:cubicBezTo>
                  <a:close/>
                  <a:moveTo>
                    <a:pt x="4660" y="1"/>
                  </a:moveTo>
                  <a:cubicBezTo>
                    <a:pt x="4980" y="160"/>
                    <a:pt x="5078" y="456"/>
                    <a:pt x="5262" y="714"/>
                  </a:cubicBezTo>
                  <a:cubicBezTo>
                    <a:pt x="5164" y="960"/>
                    <a:pt x="5016" y="1144"/>
                    <a:pt x="4881" y="1341"/>
                  </a:cubicBezTo>
                  <a:cubicBezTo>
                    <a:pt x="4660" y="1673"/>
                    <a:pt x="4475" y="2017"/>
                    <a:pt x="4303" y="2386"/>
                  </a:cubicBezTo>
                  <a:cubicBezTo>
                    <a:pt x="3836" y="3431"/>
                    <a:pt x="3369" y="4475"/>
                    <a:pt x="2853" y="5496"/>
                  </a:cubicBezTo>
                  <a:cubicBezTo>
                    <a:pt x="2373" y="6442"/>
                    <a:pt x="1918" y="7389"/>
                    <a:pt x="1574" y="8397"/>
                  </a:cubicBezTo>
                  <a:cubicBezTo>
                    <a:pt x="1365" y="8987"/>
                    <a:pt x="1119" y="9528"/>
                    <a:pt x="763" y="10044"/>
                  </a:cubicBezTo>
                  <a:cubicBezTo>
                    <a:pt x="603" y="10278"/>
                    <a:pt x="480" y="10548"/>
                    <a:pt x="333" y="10782"/>
                  </a:cubicBezTo>
                  <a:cubicBezTo>
                    <a:pt x="283" y="10880"/>
                    <a:pt x="197" y="10954"/>
                    <a:pt x="124" y="11028"/>
                  </a:cubicBezTo>
                  <a:cubicBezTo>
                    <a:pt x="111" y="11040"/>
                    <a:pt x="74" y="11028"/>
                    <a:pt x="62" y="11028"/>
                  </a:cubicBezTo>
                  <a:cubicBezTo>
                    <a:pt x="38" y="11016"/>
                    <a:pt x="25" y="11003"/>
                    <a:pt x="13" y="10991"/>
                  </a:cubicBezTo>
                  <a:cubicBezTo>
                    <a:pt x="13" y="10930"/>
                    <a:pt x="1" y="10856"/>
                    <a:pt x="13" y="10794"/>
                  </a:cubicBezTo>
                  <a:cubicBezTo>
                    <a:pt x="50" y="10585"/>
                    <a:pt x="99" y="10364"/>
                    <a:pt x="148" y="10155"/>
                  </a:cubicBezTo>
                  <a:cubicBezTo>
                    <a:pt x="234" y="9811"/>
                    <a:pt x="320" y="9479"/>
                    <a:pt x="554" y="9184"/>
                  </a:cubicBezTo>
                  <a:cubicBezTo>
                    <a:pt x="640" y="9073"/>
                    <a:pt x="726" y="8938"/>
                    <a:pt x="775" y="8790"/>
                  </a:cubicBezTo>
                  <a:cubicBezTo>
                    <a:pt x="1009" y="8151"/>
                    <a:pt x="1353" y="7549"/>
                    <a:pt x="1648" y="6946"/>
                  </a:cubicBezTo>
                  <a:cubicBezTo>
                    <a:pt x="1869" y="6504"/>
                    <a:pt x="2054" y="6061"/>
                    <a:pt x="2213" y="5606"/>
                  </a:cubicBezTo>
                  <a:cubicBezTo>
                    <a:pt x="2545" y="4672"/>
                    <a:pt x="2902" y="3738"/>
                    <a:pt x="3308" y="2840"/>
                  </a:cubicBezTo>
                  <a:cubicBezTo>
                    <a:pt x="3566" y="2238"/>
                    <a:pt x="3812" y="1623"/>
                    <a:pt x="4082" y="1009"/>
                  </a:cubicBezTo>
                  <a:cubicBezTo>
                    <a:pt x="4205" y="726"/>
                    <a:pt x="4340" y="456"/>
                    <a:pt x="4488" y="185"/>
                  </a:cubicBezTo>
                  <a:cubicBezTo>
                    <a:pt x="4525" y="111"/>
                    <a:pt x="4598" y="62"/>
                    <a:pt x="4660" y="1"/>
                  </a:cubicBezTo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31;p23">
              <a:extLst>
                <a:ext uri="{FF2B5EF4-FFF2-40B4-BE49-F238E27FC236}">
                  <a16:creationId xmlns:a16="http://schemas.microsoft.com/office/drawing/2014/main" id="{9A2A2100-7F50-47FC-8097-E0E26E0BF897}"/>
                </a:ext>
              </a:extLst>
            </p:cNvPr>
            <p:cNvSpPr/>
            <p:nvPr/>
          </p:nvSpPr>
          <p:spPr>
            <a:xfrm>
              <a:off x="-11209150" y="-5532752"/>
              <a:ext cx="171677" cy="349117"/>
            </a:xfrm>
            <a:custGeom>
              <a:avLst/>
              <a:gdLst/>
              <a:ahLst/>
              <a:cxnLst/>
              <a:rect l="l" t="t" r="r" b="b"/>
              <a:pathLst>
                <a:path w="3664" h="7451" extrusionOk="0">
                  <a:moveTo>
                    <a:pt x="3504" y="345"/>
                  </a:moveTo>
                  <a:lnTo>
                    <a:pt x="3516" y="345"/>
                  </a:lnTo>
                  <a:cubicBezTo>
                    <a:pt x="3344" y="492"/>
                    <a:pt x="3209" y="664"/>
                    <a:pt x="3221" y="910"/>
                  </a:cubicBezTo>
                  <a:cubicBezTo>
                    <a:pt x="3221" y="1070"/>
                    <a:pt x="3147" y="1205"/>
                    <a:pt x="3061" y="1328"/>
                  </a:cubicBezTo>
                  <a:cubicBezTo>
                    <a:pt x="2569" y="2041"/>
                    <a:pt x="2225" y="2828"/>
                    <a:pt x="1832" y="3590"/>
                  </a:cubicBezTo>
                  <a:cubicBezTo>
                    <a:pt x="1795" y="3676"/>
                    <a:pt x="1770" y="3762"/>
                    <a:pt x="1733" y="3836"/>
                  </a:cubicBezTo>
                  <a:cubicBezTo>
                    <a:pt x="1697" y="3946"/>
                    <a:pt x="1672" y="4045"/>
                    <a:pt x="1623" y="4155"/>
                  </a:cubicBezTo>
                  <a:cubicBezTo>
                    <a:pt x="1414" y="4660"/>
                    <a:pt x="1156" y="5151"/>
                    <a:pt x="996" y="5668"/>
                  </a:cubicBezTo>
                  <a:cubicBezTo>
                    <a:pt x="836" y="6208"/>
                    <a:pt x="627" y="6712"/>
                    <a:pt x="381" y="7204"/>
                  </a:cubicBezTo>
                  <a:cubicBezTo>
                    <a:pt x="344" y="7278"/>
                    <a:pt x="307" y="7352"/>
                    <a:pt x="271" y="7413"/>
                  </a:cubicBezTo>
                  <a:cubicBezTo>
                    <a:pt x="197" y="7450"/>
                    <a:pt x="160" y="7426"/>
                    <a:pt x="160" y="7364"/>
                  </a:cubicBezTo>
                  <a:cubicBezTo>
                    <a:pt x="160" y="7167"/>
                    <a:pt x="172" y="6971"/>
                    <a:pt x="197" y="6774"/>
                  </a:cubicBezTo>
                  <a:cubicBezTo>
                    <a:pt x="221" y="6491"/>
                    <a:pt x="234" y="6208"/>
                    <a:pt x="62" y="5950"/>
                  </a:cubicBezTo>
                  <a:cubicBezTo>
                    <a:pt x="25" y="5877"/>
                    <a:pt x="0" y="5778"/>
                    <a:pt x="0" y="5692"/>
                  </a:cubicBezTo>
                  <a:cubicBezTo>
                    <a:pt x="25" y="5274"/>
                    <a:pt x="62" y="4856"/>
                    <a:pt x="246" y="4475"/>
                  </a:cubicBezTo>
                  <a:cubicBezTo>
                    <a:pt x="467" y="3996"/>
                    <a:pt x="701" y="3516"/>
                    <a:pt x="922" y="3049"/>
                  </a:cubicBezTo>
                  <a:cubicBezTo>
                    <a:pt x="1020" y="2840"/>
                    <a:pt x="1106" y="2643"/>
                    <a:pt x="1266" y="2484"/>
                  </a:cubicBezTo>
                  <a:cubicBezTo>
                    <a:pt x="1340" y="2398"/>
                    <a:pt x="1414" y="2311"/>
                    <a:pt x="1451" y="2213"/>
                  </a:cubicBezTo>
                  <a:cubicBezTo>
                    <a:pt x="1537" y="1930"/>
                    <a:pt x="1733" y="1721"/>
                    <a:pt x="1930" y="1512"/>
                  </a:cubicBezTo>
                  <a:cubicBezTo>
                    <a:pt x="2151" y="1267"/>
                    <a:pt x="2360" y="1008"/>
                    <a:pt x="2569" y="762"/>
                  </a:cubicBezTo>
                  <a:cubicBezTo>
                    <a:pt x="2864" y="394"/>
                    <a:pt x="3049" y="246"/>
                    <a:pt x="3541" y="0"/>
                  </a:cubicBezTo>
                  <a:cubicBezTo>
                    <a:pt x="3664" y="123"/>
                    <a:pt x="3565" y="234"/>
                    <a:pt x="3504" y="345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32;p23">
              <a:extLst>
                <a:ext uri="{FF2B5EF4-FFF2-40B4-BE49-F238E27FC236}">
                  <a16:creationId xmlns:a16="http://schemas.microsoft.com/office/drawing/2014/main" id="{6040BF83-366E-4F48-AB6A-B4C567DA2AA8}"/>
                </a:ext>
              </a:extLst>
            </p:cNvPr>
            <p:cNvSpPr/>
            <p:nvPr/>
          </p:nvSpPr>
          <p:spPr>
            <a:xfrm>
              <a:off x="-10976469" y="-5299461"/>
              <a:ext cx="511563" cy="145204"/>
            </a:xfrm>
            <a:custGeom>
              <a:avLst/>
              <a:gdLst/>
              <a:ahLst/>
              <a:cxnLst/>
              <a:rect l="l" t="t" r="r" b="b"/>
              <a:pathLst>
                <a:path w="10918" h="3099" extrusionOk="0">
                  <a:moveTo>
                    <a:pt x="615" y="1525"/>
                  </a:moveTo>
                  <a:cubicBezTo>
                    <a:pt x="1451" y="1229"/>
                    <a:pt x="2312" y="1057"/>
                    <a:pt x="3185" y="996"/>
                  </a:cubicBezTo>
                  <a:cubicBezTo>
                    <a:pt x="3959" y="922"/>
                    <a:pt x="4721" y="836"/>
                    <a:pt x="5484" y="750"/>
                  </a:cubicBezTo>
                  <a:cubicBezTo>
                    <a:pt x="6160" y="664"/>
                    <a:pt x="6836" y="553"/>
                    <a:pt x="7512" y="455"/>
                  </a:cubicBezTo>
                  <a:cubicBezTo>
                    <a:pt x="7967" y="394"/>
                    <a:pt x="8422" y="320"/>
                    <a:pt x="8889" y="258"/>
                  </a:cubicBezTo>
                  <a:cubicBezTo>
                    <a:pt x="9540" y="172"/>
                    <a:pt x="10192" y="86"/>
                    <a:pt x="10844" y="0"/>
                  </a:cubicBezTo>
                  <a:cubicBezTo>
                    <a:pt x="10868" y="0"/>
                    <a:pt x="10880" y="12"/>
                    <a:pt x="10917" y="25"/>
                  </a:cubicBezTo>
                  <a:cubicBezTo>
                    <a:pt x="10856" y="246"/>
                    <a:pt x="10757" y="418"/>
                    <a:pt x="10487" y="418"/>
                  </a:cubicBezTo>
                  <a:cubicBezTo>
                    <a:pt x="10401" y="418"/>
                    <a:pt x="10315" y="418"/>
                    <a:pt x="10229" y="418"/>
                  </a:cubicBezTo>
                  <a:cubicBezTo>
                    <a:pt x="10020" y="418"/>
                    <a:pt x="9835" y="455"/>
                    <a:pt x="9688" y="615"/>
                  </a:cubicBezTo>
                  <a:cubicBezTo>
                    <a:pt x="9565" y="738"/>
                    <a:pt x="9417" y="775"/>
                    <a:pt x="9258" y="701"/>
                  </a:cubicBezTo>
                  <a:cubicBezTo>
                    <a:pt x="8827" y="504"/>
                    <a:pt x="8397" y="590"/>
                    <a:pt x="7967" y="664"/>
                  </a:cubicBezTo>
                  <a:cubicBezTo>
                    <a:pt x="7807" y="689"/>
                    <a:pt x="7672" y="762"/>
                    <a:pt x="7635" y="947"/>
                  </a:cubicBezTo>
                  <a:cubicBezTo>
                    <a:pt x="7623" y="996"/>
                    <a:pt x="7623" y="1033"/>
                    <a:pt x="7598" y="1070"/>
                  </a:cubicBezTo>
                  <a:cubicBezTo>
                    <a:pt x="7463" y="1303"/>
                    <a:pt x="7340" y="1525"/>
                    <a:pt x="7364" y="1807"/>
                  </a:cubicBezTo>
                  <a:cubicBezTo>
                    <a:pt x="7364" y="1893"/>
                    <a:pt x="7155" y="1967"/>
                    <a:pt x="7094" y="1918"/>
                  </a:cubicBezTo>
                  <a:cubicBezTo>
                    <a:pt x="7008" y="1844"/>
                    <a:pt x="6934" y="1770"/>
                    <a:pt x="6860" y="1672"/>
                  </a:cubicBezTo>
                  <a:cubicBezTo>
                    <a:pt x="6762" y="1525"/>
                    <a:pt x="6627" y="1426"/>
                    <a:pt x="6442" y="1389"/>
                  </a:cubicBezTo>
                  <a:cubicBezTo>
                    <a:pt x="6332" y="1365"/>
                    <a:pt x="6233" y="1328"/>
                    <a:pt x="6123" y="1291"/>
                  </a:cubicBezTo>
                  <a:cubicBezTo>
                    <a:pt x="5656" y="1131"/>
                    <a:pt x="5189" y="1082"/>
                    <a:pt x="4721" y="1340"/>
                  </a:cubicBezTo>
                  <a:cubicBezTo>
                    <a:pt x="4562" y="1426"/>
                    <a:pt x="4377" y="1426"/>
                    <a:pt x="4205" y="1377"/>
                  </a:cubicBezTo>
                  <a:cubicBezTo>
                    <a:pt x="4033" y="1340"/>
                    <a:pt x="3861" y="1291"/>
                    <a:pt x="3689" y="1266"/>
                  </a:cubicBezTo>
                  <a:cubicBezTo>
                    <a:pt x="3013" y="1156"/>
                    <a:pt x="2447" y="1438"/>
                    <a:pt x="1906" y="1807"/>
                  </a:cubicBezTo>
                  <a:cubicBezTo>
                    <a:pt x="1746" y="1918"/>
                    <a:pt x="1623" y="2078"/>
                    <a:pt x="1562" y="2274"/>
                  </a:cubicBezTo>
                  <a:cubicBezTo>
                    <a:pt x="1537" y="2360"/>
                    <a:pt x="1500" y="2447"/>
                    <a:pt x="1464" y="2533"/>
                  </a:cubicBezTo>
                  <a:cubicBezTo>
                    <a:pt x="1205" y="2594"/>
                    <a:pt x="935" y="2594"/>
                    <a:pt x="701" y="2742"/>
                  </a:cubicBezTo>
                  <a:cubicBezTo>
                    <a:pt x="480" y="2877"/>
                    <a:pt x="247" y="2975"/>
                    <a:pt x="1" y="3098"/>
                  </a:cubicBezTo>
                  <a:cubicBezTo>
                    <a:pt x="1" y="2889"/>
                    <a:pt x="74" y="2766"/>
                    <a:pt x="394" y="2299"/>
                  </a:cubicBezTo>
                  <a:cubicBezTo>
                    <a:pt x="554" y="2065"/>
                    <a:pt x="775" y="1869"/>
                    <a:pt x="861" y="1611"/>
                  </a:cubicBezTo>
                  <a:cubicBezTo>
                    <a:pt x="775" y="1512"/>
                    <a:pt x="677" y="1537"/>
                    <a:pt x="603" y="1512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33;p23">
              <a:extLst>
                <a:ext uri="{FF2B5EF4-FFF2-40B4-BE49-F238E27FC236}">
                  <a16:creationId xmlns:a16="http://schemas.microsoft.com/office/drawing/2014/main" id="{E316A244-A83D-46AB-BE9E-AB46FB067B3B}"/>
                </a:ext>
              </a:extLst>
            </p:cNvPr>
            <p:cNvSpPr/>
            <p:nvPr/>
          </p:nvSpPr>
          <p:spPr>
            <a:xfrm>
              <a:off x="-10186728" y="-5527598"/>
              <a:ext cx="119855" cy="316880"/>
            </a:xfrm>
            <a:custGeom>
              <a:avLst/>
              <a:gdLst/>
              <a:ahLst/>
              <a:cxnLst/>
              <a:rect l="l" t="t" r="r" b="b"/>
              <a:pathLst>
                <a:path w="2558" h="6763" extrusionOk="0">
                  <a:moveTo>
                    <a:pt x="0" y="6590"/>
                  </a:moveTo>
                  <a:cubicBezTo>
                    <a:pt x="12" y="6369"/>
                    <a:pt x="74" y="6135"/>
                    <a:pt x="148" y="5902"/>
                  </a:cubicBezTo>
                  <a:cubicBezTo>
                    <a:pt x="418" y="4980"/>
                    <a:pt x="701" y="4045"/>
                    <a:pt x="996" y="3123"/>
                  </a:cubicBezTo>
                  <a:cubicBezTo>
                    <a:pt x="1131" y="2656"/>
                    <a:pt x="1291" y="2201"/>
                    <a:pt x="1463" y="1747"/>
                  </a:cubicBezTo>
                  <a:cubicBezTo>
                    <a:pt x="1697" y="1132"/>
                    <a:pt x="2053" y="566"/>
                    <a:pt x="2446" y="38"/>
                  </a:cubicBezTo>
                  <a:cubicBezTo>
                    <a:pt x="2459" y="13"/>
                    <a:pt x="2483" y="13"/>
                    <a:pt x="2520" y="1"/>
                  </a:cubicBezTo>
                  <a:cubicBezTo>
                    <a:pt x="2532" y="50"/>
                    <a:pt x="2557" y="112"/>
                    <a:pt x="2545" y="161"/>
                  </a:cubicBezTo>
                  <a:cubicBezTo>
                    <a:pt x="2225" y="1402"/>
                    <a:pt x="1881" y="2632"/>
                    <a:pt x="1561" y="3861"/>
                  </a:cubicBezTo>
                  <a:cubicBezTo>
                    <a:pt x="1475" y="4205"/>
                    <a:pt x="1389" y="4550"/>
                    <a:pt x="1352" y="4906"/>
                  </a:cubicBezTo>
                  <a:cubicBezTo>
                    <a:pt x="1340" y="5115"/>
                    <a:pt x="1291" y="5336"/>
                    <a:pt x="1229" y="5545"/>
                  </a:cubicBezTo>
                  <a:cubicBezTo>
                    <a:pt x="1131" y="5865"/>
                    <a:pt x="1033" y="6185"/>
                    <a:pt x="922" y="6492"/>
                  </a:cubicBezTo>
                  <a:cubicBezTo>
                    <a:pt x="861" y="6701"/>
                    <a:pt x="750" y="6762"/>
                    <a:pt x="529" y="6713"/>
                  </a:cubicBezTo>
                  <a:cubicBezTo>
                    <a:pt x="443" y="6701"/>
                    <a:pt x="357" y="6652"/>
                    <a:pt x="270" y="6639"/>
                  </a:cubicBezTo>
                  <a:cubicBezTo>
                    <a:pt x="184" y="6627"/>
                    <a:pt x="98" y="6676"/>
                    <a:pt x="0" y="6590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34;p23">
              <a:extLst>
                <a:ext uri="{FF2B5EF4-FFF2-40B4-BE49-F238E27FC236}">
                  <a16:creationId xmlns:a16="http://schemas.microsoft.com/office/drawing/2014/main" id="{CD68052D-4ADE-41E6-8775-BBBE64F3E0C3}"/>
                </a:ext>
              </a:extLst>
            </p:cNvPr>
            <p:cNvSpPr/>
            <p:nvPr/>
          </p:nvSpPr>
          <p:spPr>
            <a:xfrm>
              <a:off x="-10501827" y="-5563302"/>
              <a:ext cx="144641" cy="44419"/>
            </a:xfrm>
            <a:custGeom>
              <a:avLst/>
              <a:gdLst/>
              <a:ahLst/>
              <a:cxnLst/>
              <a:rect l="l" t="t" r="r" b="b"/>
              <a:pathLst>
                <a:path w="3087" h="948" extrusionOk="0">
                  <a:moveTo>
                    <a:pt x="0" y="443"/>
                  </a:moveTo>
                  <a:cubicBezTo>
                    <a:pt x="87" y="394"/>
                    <a:pt x="160" y="345"/>
                    <a:pt x="234" y="333"/>
                  </a:cubicBezTo>
                  <a:cubicBezTo>
                    <a:pt x="800" y="247"/>
                    <a:pt x="1365" y="161"/>
                    <a:pt x="1931" y="62"/>
                  </a:cubicBezTo>
                  <a:cubicBezTo>
                    <a:pt x="2287" y="1"/>
                    <a:pt x="2668" y="62"/>
                    <a:pt x="3049" y="75"/>
                  </a:cubicBezTo>
                  <a:cubicBezTo>
                    <a:pt x="3062" y="75"/>
                    <a:pt x="3086" y="148"/>
                    <a:pt x="3074" y="173"/>
                  </a:cubicBezTo>
                  <a:cubicBezTo>
                    <a:pt x="3049" y="234"/>
                    <a:pt x="3025" y="296"/>
                    <a:pt x="2963" y="333"/>
                  </a:cubicBezTo>
                  <a:cubicBezTo>
                    <a:pt x="2803" y="431"/>
                    <a:pt x="2619" y="529"/>
                    <a:pt x="2447" y="603"/>
                  </a:cubicBezTo>
                  <a:cubicBezTo>
                    <a:pt x="1636" y="923"/>
                    <a:pt x="1476" y="947"/>
                    <a:pt x="591" y="898"/>
                  </a:cubicBezTo>
                  <a:cubicBezTo>
                    <a:pt x="296" y="886"/>
                    <a:pt x="197" y="812"/>
                    <a:pt x="0" y="443"/>
                  </a:cubicBezTo>
                  <a:close/>
                </a:path>
              </a:pathLst>
            </a:custGeom>
            <a:solidFill>
              <a:srgbClr val="ECAA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35;p23">
              <a:extLst>
                <a:ext uri="{FF2B5EF4-FFF2-40B4-BE49-F238E27FC236}">
                  <a16:creationId xmlns:a16="http://schemas.microsoft.com/office/drawing/2014/main" id="{9F8722C8-AE08-4053-8CBB-1380D890FC77}"/>
                </a:ext>
              </a:extLst>
            </p:cNvPr>
            <p:cNvSpPr/>
            <p:nvPr/>
          </p:nvSpPr>
          <p:spPr>
            <a:xfrm>
              <a:off x="-10091143" y="-5587479"/>
              <a:ext cx="74921" cy="210285"/>
            </a:xfrm>
            <a:custGeom>
              <a:avLst/>
              <a:gdLst/>
              <a:ahLst/>
              <a:cxnLst/>
              <a:rect l="l" t="t" r="r" b="b"/>
              <a:pathLst>
                <a:path w="1599" h="4488" extrusionOk="0">
                  <a:moveTo>
                    <a:pt x="13" y="4488"/>
                  </a:moveTo>
                  <a:cubicBezTo>
                    <a:pt x="38" y="4340"/>
                    <a:pt x="50" y="4180"/>
                    <a:pt x="87" y="4033"/>
                  </a:cubicBezTo>
                  <a:cubicBezTo>
                    <a:pt x="210" y="3541"/>
                    <a:pt x="333" y="3049"/>
                    <a:pt x="443" y="2557"/>
                  </a:cubicBezTo>
                  <a:cubicBezTo>
                    <a:pt x="628" y="1722"/>
                    <a:pt x="923" y="922"/>
                    <a:pt x="1206" y="111"/>
                  </a:cubicBezTo>
                  <a:cubicBezTo>
                    <a:pt x="1242" y="37"/>
                    <a:pt x="1353" y="0"/>
                    <a:pt x="1427" y="25"/>
                  </a:cubicBezTo>
                  <a:cubicBezTo>
                    <a:pt x="1525" y="50"/>
                    <a:pt x="1587" y="111"/>
                    <a:pt x="1599" y="197"/>
                  </a:cubicBezTo>
                  <a:cubicBezTo>
                    <a:pt x="1599" y="259"/>
                    <a:pt x="1599" y="332"/>
                    <a:pt x="1574" y="394"/>
                  </a:cubicBezTo>
                  <a:cubicBezTo>
                    <a:pt x="1144" y="1734"/>
                    <a:pt x="689" y="3061"/>
                    <a:pt x="136" y="4352"/>
                  </a:cubicBezTo>
                  <a:cubicBezTo>
                    <a:pt x="111" y="4401"/>
                    <a:pt x="50" y="4438"/>
                    <a:pt x="1" y="4475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36;p23">
              <a:extLst>
                <a:ext uri="{FF2B5EF4-FFF2-40B4-BE49-F238E27FC236}">
                  <a16:creationId xmlns:a16="http://schemas.microsoft.com/office/drawing/2014/main" id="{C94B4F5A-7B8A-4CA5-A45F-E96E1B49279F}"/>
                </a:ext>
              </a:extLst>
            </p:cNvPr>
            <p:cNvSpPr/>
            <p:nvPr/>
          </p:nvSpPr>
          <p:spPr>
            <a:xfrm>
              <a:off x="-11164826" y="-5060454"/>
              <a:ext cx="13307" cy="29425"/>
            </a:xfrm>
            <a:custGeom>
              <a:avLst/>
              <a:gdLst/>
              <a:ahLst/>
              <a:cxnLst/>
              <a:rect l="l" t="t" r="r" b="b"/>
              <a:pathLst>
                <a:path w="284" h="628" extrusionOk="0">
                  <a:moveTo>
                    <a:pt x="271" y="1"/>
                  </a:moveTo>
                  <a:cubicBezTo>
                    <a:pt x="283" y="222"/>
                    <a:pt x="271" y="431"/>
                    <a:pt x="136" y="603"/>
                  </a:cubicBezTo>
                  <a:cubicBezTo>
                    <a:pt x="111" y="628"/>
                    <a:pt x="62" y="616"/>
                    <a:pt x="25" y="616"/>
                  </a:cubicBezTo>
                  <a:cubicBezTo>
                    <a:pt x="13" y="616"/>
                    <a:pt x="1" y="579"/>
                    <a:pt x="1" y="566"/>
                  </a:cubicBezTo>
                  <a:cubicBezTo>
                    <a:pt x="62" y="370"/>
                    <a:pt x="124" y="173"/>
                    <a:pt x="283" y="13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37;p23">
              <a:extLst>
                <a:ext uri="{FF2B5EF4-FFF2-40B4-BE49-F238E27FC236}">
                  <a16:creationId xmlns:a16="http://schemas.microsoft.com/office/drawing/2014/main" id="{FD82DFB1-CAC5-43B4-B6B7-1D5D5F7538EC}"/>
                </a:ext>
              </a:extLst>
            </p:cNvPr>
            <p:cNvSpPr/>
            <p:nvPr/>
          </p:nvSpPr>
          <p:spPr>
            <a:xfrm>
              <a:off x="-10310003" y="-5277018"/>
              <a:ext cx="10402" cy="10402"/>
            </a:xfrm>
            <a:custGeom>
              <a:avLst/>
              <a:gdLst/>
              <a:ahLst/>
              <a:cxnLst/>
              <a:rect l="l" t="t" r="r" b="b"/>
              <a:pathLst>
                <a:path w="222" h="222" extrusionOk="0">
                  <a:moveTo>
                    <a:pt x="111" y="1"/>
                  </a:moveTo>
                  <a:cubicBezTo>
                    <a:pt x="160" y="74"/>
                    <a:pt x="185" y="124"/>
                    <a:pt x="222" y="173"/>
                  </a:cubicBezTo>
                  <a:cubicBezTo>
                    <a:pt x="185" y="197"/>
                    <a:pt x="148" y="222"/>
                    <a:pt x="111" y="222"/>
                  </a:cubicBezTo>
                  <a:cubicBezTo>
                    <a:pt x="74" y="222"/>
                    <a:pt x="37" y="197"/>
                    <a:pt x="0" y="173"/>
                  </a:cubicBezTo>
                  <a:cubicBezTo>
                    <a:pt x="37" y="124"/>
                    <a:pt x="62" y="74"/>
                    <a:pt x="111" y="1"/>
                  </a:cubicBezTo>
                  <a:close/>
                </a:path>
              </a:pathLst>
            </a:custGeom>
            <a:solidFill>
              <a:srgbClr val="8557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38;p23">
              <a:extLst>
                <a:ext uri="{FF2B5EF4-FFF2-40B4-BE49-F238E27FC236}">
                  <a16:creationId xmlns:a16="http://schemas.microsoft.com/office/drawing/2014/main" id="{35CC2D3C-7FAD-4CFD-A045-20DE6FDA220F}"/>
                </a:ext>
              </a:extLst>
            </p:cNvPr>
            <p:cNvSpPr/>
            <p:nvPr/>
          </p:nvSpPr>
          <p:spPr>
            <a:xfrm>
              <a:off x="-10095735" y="-5377803"/>
              <a:ext cx="5248" cy="12135"/>
            </a:xfrm>
            <a:custGeom>
              <a:avLst/>
              <a:gdLst/>
              <a:ahLst/>
              <a:cxnLst/>
              <a:rect l="l" t="t" r="r" b="b"/>
              <a:pathLst>
                <a:path w="112" h="259" extrusionOk="0">
                  <a:moveTo>
                    <a:pt x="99" y="0"/>
                  </a:moveTo>
                  <a:cubicBezTo>
                    <a:pt x="99" y="74"/>
                    <a:pt x="86" y="148"/>
                    <a:pt x="86" y="258"/>
                  </a:cubicBezTo>
                  <a:cubicBezTo>
                    <a:pt x="0" y="135"/>
                    <a:pt x="99" y="86"/>
                    <a:pt x="111" y="13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39;p23">
              <a:extLst>
                <a:ext uri="{FF2B5EF4-FFF2-40B4-BE49-F238E27FC236}">
                  <a16:creationId xmlns:a16="http://schemas.microsoft.com/office/drawing/2014/main" id="{59D54640-2022-40B5-86F1-C27977E6850E}"/>
                </a:ext>
              </a:extLst>
            </p:cNvPr>
            <p:cNvSpPr/>
            <p:nvPr/>
          </p:nvSpPr>
          <p:spPr>
            <a:xfrm>
              <a:off x="-10833045" y="-4810436"/>
              <a:ext cx="904395" cy="509220"/>
            </a:xfrm>
            <a:custGeom>
              <a:avLst/>
              <a:gdLst/>
              <a:ahLst/>
              <a:cxnLst/>
              <a:rect l="l" t="t" r="r" b="b"/>
              <a:pathLst>
                <a:path w="19302" h="10868" extrusionOk="0">
                  <a:moveTo>
                    <a:pt x="17298" y="1709"/>
                  </a:moveTo>
                  <a:cubicBezTo>
                    <a:pt x="16953" y="1586"/>
                    <a:pt x="16609" y="1648"/>
                    <a:pt x="16265" y="1697"/>
                  </a:cubicBezTo>
                  <a:cubicBezTo>
                    <a:pt x="15859" y="1758"/>
                    <a:pt x="15441" y="1758"/>
                    <a:pt x="15085" y="2041"/>
                  </a:cubicBezTo>
                  <a:cubicBezTo>
                    <a:pt x="15306" y="2139"/>
                    <a:pt x="15491" y="1992"/>
                    <a:pt x="15675" y="1992"/>
                  </a:cubicBezTo>
                  <a:cubicBezTo>
                    <a:pt x="16093" y="1992"/>
                    <a:pt x="16511" y="1943"/>
                    <a:pt x="16917" y="1906"/>
                  </a:cubicBezTo>
                  <a:cubicBezTo>
                    <a:pt x="17027" y="1893"/>
                    <a:pt x="17138" y="1869"/>
                    <a:pt x="17236" y="1832"/>
                  </a:cubicBezTo>
                  <a:cubicBezTo>
                    <a:pt x="17261" y="1820"/>
                    <a:pt x="17273" y="1770"/>
                    <a:pt x="17298" y="1709"/>
                  </a:cubicBezTo>
                  <a:close/>
                  <a:moveTo>
                    <a:pt x="628" y="8151"/>
                  </a:moveTo>
                  <a:cubicBezTo>
                    <a:pt x="1070" y="8274"/>
                    <a:pt x="1464" y="8224"/>
                    <a:pt x="1857" y="8175"/>
                  </a:cubicBezTo>
                  <a:cubicBezTo>
                    <a:pt x="2312" y="8102"/>
                    <a:pt x="2754" y="8003"/>
                    <a:pt x="3209" y="7917"/>
                  </a:cubicBezTo>
                  <a:cubicBezTo>
                    <a:pt x="3222" y="7917"/>
                    <a:pt x="3246" y="7893"/>
                    <a:pt x="3259" y="7880"/>
                  </a:cubicBezTo>
                  <a:cubicBezTo>
                    <a:pt x="3234" y="7843"/>
                    <a:pt x="3209" y="7794"/>
                    <a:pt x="3172" y="7782"/>
                  </a:cubicBezTo>
                  <a:cubicBezTo>
                    <a:pt x="2939" y="7733"/>
                    <a:pt x="2705" y="7720"/>
                    <a:pt x="2459" y="7757"/>
                  </a:cubicBezTo>
                  <a:cubicBezTo>
                    <a:pt x="1919" y="7856"/>
                    <a:pt x="1378" y="7954"/>
                    <a:pt x="837" y="8052"/>
                  </a:cubicBezTo>
                  <a:cubicBezTo>
                    <a:pt x="788" y="8052"/>
                    <a:pt x="726" y="8102"/>
                    <a:pt x="628" y="8151"/>
                  </a:cubicBezTo>
                  <a:close/>
                  <a:moveTo>
                    <a:pt x="11913" y="4893"/>
                  </a:moveTo>
                  <a:cubicBezTo>
                    <a:pt x="11913" y="4930"/>
                    <a:pt x="11901" y="4967"/>
                    <a:pt x="11901" y="4991"/>
                  </a:cubicBezTo>
                  <a:cubicBezTo>
                    <a:pt x="11987" y="5004"/>
                    <a:pt x="12073" y="5041"/>
                    <a:pt x="12147" y="5041"/>
                  </a:cubicBezTo>
                  <a:cubicBezTo>
                    <a:pt x="12614" y="5016"/>
                    <a:pt x="13069" y="5004"/>
                    <a:pt x="13524" y="4954"/>
                  </a:cubicBezTo>
                  <a:cubicBezTo>
                    <a:pt x="14101" y="4905"/>
                    <a:pt x="14667" y="4832"/>
                    <a:pt x="15232" y="4758"/>
                  </a:cubicBezTo>
                  <a:cubicBezTo>
                    <a:pt x="15552" y="4709"/>
                    <a:pt x="15884" y="4672"/>
                    <a:pt x="16204" y="4598"/>
                  </a:cubicBezTo>
                  <a:cubicBezTo>
                    <a:pt x="16413" y="4549"/>
                    <a:pt x="16609" y="4438"/>
                    <a:pt x="16818" y="4364"/>
                  </a:cubicBezTo>
                  <a:cubicBezTo>
                    <a:pt x="16843" y="4340"/>
                    <a:pt x="16867" y="4291"/>
                    <a:pt x="16892" y="4266"/>
                  </a:cubicBezTo>
                  <a:cubicBezTo>
                    <a:pt x="16855" y="4241"/>
                    <a:pt x="16818" y="4205"/>
                    <a:pt x="16781" y="4205"/>
                  </a:cubicBezTo>
                  <a:cubicBezTo>
                    <a:pt x="16695" y="4192"/>
                    <a:pt x="16597" y="4192"/>
                    <a:pt x="16511" y="4205"/>
                  </a:cubicBezTo>
                  <a:cubicBezTo>
                    <a:pt x="16253" y="4241"/>
                    <a:pt x="15995" y="4315"/>
                    <a:pt x="15736" y="4352"/>
                  </a:cubicBezTo>
                  <a:cubicBezTo>
                    <a:pt x="15085" y="4438"/>
                    <a:pt x="14433" y="4512"/>
                    <a:pt x="13782" y="4610"/>
                  </a:cubicBezTo>
                  <a:cubicBezTo>
                    <a:pt x="13413" y="4659"/>
                    <a:pt x="13044" y="4721"/>
                    <a:pt x="12675" y="4770"/>
                  </a:cubicBezTo>
                  <a:cubicBezTo>
                    <a:pt x="12417" y="4807"/>
                    <a:pt x="12171" y="4856"/>
                    <a:pt x="11913" y="4893"/>
                  </a:cubicBezTo>
                  <a:close/>
                  <a:moveTo>
                    <a:pt x="8397" y="3762"/>
                  </a:moveTo>
                  <a:cubicBezTo>
                    <a:pt x="8385" y="3750"/>
                    <a:pt x="8373" y="3725"/>
                    <a:pt x="8360" y="3713"/>
                  </a:cubicBezTo>
                  <a:cubicBezTo>
                    <a:pt x="7930" y="3627"/>
                    <a:pt x="7487" y="3602"/>
                    <a:pt x="7045" y="3639"/>
                  </a:cubicBezTo>
                  <a:cubicBezTo>
                    <a:pt x="6639" y="3688"/>
                    <a:pt x="6221" y="3762"/>
                    <a:pt x="5803" y="3774"/>
                  </a:cubicBezTo>
                  <a:cubicBezTo>
                    <a:pt x="5053" y="3811"/>
                    <a:pt x="4316" y="3910"/>
                    <a:pt x="3578" y="4045"/>
                  </a:cubicBezTo>
                  <a:cubicBezTo>
                    <a:pt x="3123" y="4131"/>
                    <a:pt x="2668" y="4180"/>
                    <a:pt x="2201" y="4180"/>
                  </a:cubicBezTo>
                  <a:cubicBezTo>
                    <a:pt x="2041" y="4180"/>
                    <a:pt x="1894" y="4192"/>
                    <a:pt x="1734" y="4205"/>
                  </a:cubicBezTo>
                  <a:cubicBezTo>
                    <a:pt x="1685" y="4217"/>
                    <a:pt x="1648" y="4254"/>
                    <a:pt x="1587" y="4291"/>
                  </a:cubicBezTo>
                  <a:cubicBezTo>
                    <a:pt x="1648" y="4315"/>
                    <a:pt x="1685" y="4352"/>
                    <a:pt x="1722" y="4352"/>
                  </a:cubicBezTo>
                  <a:cubicBezTo>
                    <a:pt x="2423" y="4426"/>
                    <a:pt x="3123" y="4438"/>
                    <a:pt x="3824" y="4315"/>
                  </a:cubicBezTo>
                  <a:cubicBezTo>
                    <a:pt x="4365" y="4229"/>
                    <a:pt x="4918" y="4155"/>
                    <a:pt x="5459" y="4118"/>
                  </a:cubicBezTo>
                  <a:cubicBezTo>
                    <a:pt x="5988" y="4094"/>
                    <a:pt x="6516" y="4045"/>
                    <a:pt x="7033" y="3959"/>
                  </a:cubicBezTo>
                  <a:cubicBezTo>
                    <a:pt x="7389" y="3910"/>
                    <a:pt x="7733" y="3885"/>
                    <a:pt x="8090" y="3848"/>
                  </a:cubicBezTo>
                  <a:cubicBezTo>
                    <a:pt x="8188" y="3836"/>
                    <a:pt x="8311" y="3848"/>
                    <a:pt x="8397" y="3762"/>
                  </a:cubicBezTo>
                  <a:close/>
                  <a:moveTo>
                    <a:pt x="1746" y="6147"/>
                  </a:moveTo>
                  <a:cubicBezTo>
                    <a:pt x="1796" y="6171"/>
                    <a:pt x="1832" y="6196"/>
                    <a:pt x="1869" y="6196"/>
                  </a:cubicBezTo>
                  <a:cubicBezTo>
                    <a:pt x="2828" y="6319"/>
                    <a:pt x="3775" y="6233"/>
                    <a:pt x="4697" y="5987"/>
                  </a:cubicBezTo>
                  <a:cubicBezTo>
                    <a:pt x="5594" y="5754"/>
                    <a:pt x="6516" y="5667"/>
                    <a:pt x="7438" y="5557"/>
                  </a:cubicBezTo>
                  <a:cubicBezTo>
                    <a:pt x="7942" y="5495"/>
                    <a:pt x="8446" y="5458"/>
                    <a:pt x="8950" y="5409"/>
                  </a:cubicBezTo>
                  <a:cubicBezTo>
                    <a:pt x="9000" y="5409"/>
                    <a:pt x="9036" y="5372"/>
                    <a:pt x="9098" y="5336"/>
                  </a:cubicBezTo>
                  <a:cubicBezTo>
                    <a:pt x="9061" y="5311"/>
                    <a:pt x="9036" y="5286"/>
                    <a:pt x="9024" y="5286"/>
                  </a:cubicBezTo>
                  <a:cubicBezTo>
                    <a:pt x="8274" y="5200"/>
                    <a:pt x="7537" y="5077"/>
                    <a:pt x="6787" y="5249"/>
                  </a:cubicBezTo>
                  <a:cubicBezTo>
                    <a:pt x="6701" y="5274"/>
                    <a:pt x="6615" y="5262"/>
                    <a:pt x="6529" y="5274"/>
                  </a:cubicBezTo>
                  <a:cubicBezTo>
                    <a:pt x="6049" y="5360"/>
                    <a:pt x="5557" y="5372"/>
                    <a:pt x="5090" y="5508"/>
                  </a:cubicBezTo>
                  <a:cubicBezTo>
                    <a:pt x="4070" y="5803"/>
                    <a:pt x="3037" y="6024"/>
                    <a:pt x="1968" y="6061"/>
                  </a:cubicBezTo>
                  <a:cubicBezTo>
                    <a:pt x="1894" y="6061"/>
                    <a:pt x="1796" y="6061"/>
                    <a:pt x="1746" y="6147"/>
                  </a:cubicBezTo>
                  <a:close/>
                  <a:moveTo>
                    <a:pt x="8914" y="8138"/>
                  </a:moveTo>
                  <a:cubicBezTo>
                    <a:pt x="9000" y="8163"/>
                    <a:pt x="9061" y="8200"/>
                    <a:pt x="9110" y="8188"/>
                  </a:cubicBezTo>
                  <a:cubicBezTo>
                    <a:pt x="9282" y="8175"/>
                    <a:pt x="9454" y="8114"/>
                    <a:pt x="9627" y="8102"/>
                  </a:cubicBezTo>
                  <a:cubicBezTo>
                    <a:pt x="10475" y="8028"/>
                    <a:pt x="11286" y="7868"/>
                    <a:pt x="12110" y="7708"/>
                  </a:cubicBezTo>
                  <a:cubicBezTo>
                    <a:pt x="12835" y="7585"/>
                    <a:pt x="13548" y="7487"/>
                    <a:pt x="14286" y="7511"/>
                  </a:cubicBezTo>
                  <a:cubicBezTo>
                    <a:pt x="14593" y="7524"/>
                    <a:pt x="14900" y="7487"/>
                    <a:pt x="15208" y="7462"/>
                  </a:cubicBezTo>
                  <a:cubicBezTo>
                    <a:pt x="15318" y="7462"/>
                    <a:pt x="15454" y="7438"/>
                    <a:pt x="15515" y="7364"/>
                  </a:cubicBezTo>
                  <a:cubicBezTo>
                    <a:pt x="15663" y="7192"/>
                    <a:pt x="15859" y="7180"/>
                    <a:pt x="16044" y="7130"/>
                  </a:cubicBezTo>
                  <a:cubicBezTo>
                    <a:pt x="16068" y="7130"/>
                    <a:pt x="16093" y="7069"/>
                    <a:pt x="16105" y="7044"/>
                  </a:cubicBezTo>
                  <a:cubicBezTo>
                    <a:pt x="16105" y="7032"/>
                    <a:pt x="16081" y="6995"/>
                    <a:pt x="16056" y="6995"/>
                  </a:cubicBezTo>
                  <a:cubicBezTo>
                    <a:pt x="15822" y="6958"/>
                    <a:pt x="15577" y="6921"/>
                    <a:pt x="15331" y="6909"/>
                  </a:cubicBezTo>
                  <a:cubicBezTo>
                    <a:pt x="15208" y="6909"/>
                    <a:pt x="15048" y="6921"/>
                    <a:pt x="14962" y="6995"/>
                  </a:cubicBezTo>
                  <a:cubicBezTo>
                    <a:pt x="14765" y="7143"/>
                    <a:pt x="14544" y="7143"/>
                    <a:pt x="14323" y="7130"/>
                  </a:cubicBezTo>
                  <a:cubicBezTo>
                    <a:pt x="13634" y="7093"/>
                    <a:pt x="12970" y="7204"/>
                    <a:pt x="12294" y="7327"/>
                  </a:cubicBezTo>
                  <a:cubicBezTo>
                    <a:pt x="11409" y="7499"/>
                    <a:pt x="10512" y="7634"/>
                    <a:pt x="9627" y="7807"/>
                  </a:cubicBezTo>
                  <a:cubicBezTo>
                    <a:pt x="9430" y="7843"/>
                    <a:pt x="9245" y="7917"/>
                    <a:pt x="9061" y="7991"/>
                  </a:cubicBezTo>
                  <a:cubicBezTo>
                    <a:pt x="9012" y="8016"/>
                    <a:pt x="8975" y="8077"/>
                    <a:pt x="8914" y="8138"/>
                  </a:cubicBezTo>
                  <a:close/>
                  <a:moveTo>
                    <a:pt x="4476" y="7782"/>
                  </a:moveTo>
                  <a:cubicBezTo>
                    <a:pt x="4426" y="7893"/>
                    <a:pt x="4242" y="7868"/>
                    <a:pt x="4242" y="8052"/>
                  </a:cubicBezTo>
                  <a:cubicBezTo>
                    <a:pt x="4353" y="8040"/>
                    <a:pt x="4463" y="8040"/>
                    <a:pt x="4562" y="8003"/>
                  </a:cubicBezTo>
                  <a:cubicBezTo>
                    <a:pt x="4697" y="7954"/>
                    <a:pt x="4857" y="7979"/>
                    <a:pt x="4955" y="7843"/>
                  </a:cubicBezTo>
                  <a:cubicBezTo>
                    <a:pt x="4795" y="7745"/>
                    <a:pt x="4635" y="7794"/>
                    <a:pt x="4463" y="7794"/>
                  </a:cubicBezTo>
                  <a:cubicBezTo>
                    <a:pt x="4500" y="7770"/>
                    <a:pt x="4525" y="7720"/>
                    <a:pt x="4562" y="7720"/>
                  </a:cubicBezTo>
                  <a:cubicBezTo>
                    <a:pt x="4832" y="7684"/>
                    <a:pt x="5090" y="7634"/>
                    <a:pt x="5348" y="7622"/>
                  </a:cubicBezTo>
                  <a:cubicBezTo>
                    <a:pt x="5865" y="7610"/>
                    <a:pt x="6369" y="7548"/>
                    <a:pt x="6848" y="7389"/>
                  </a:cubicBezTo>
                  <a:cubicBezTo>
                    <a:pt x="7254" y="7266"/>
                    <a:pt x="7660" y="7192"/>
                    <a:pt x="8078" y="7143"/>
                  </a:cubicBezTo>
                  <a:cubicBezTo>
                    <a:pt x="8643" y="7069"/>
                    <a:pt x="9209" y="6983"/>
                    <a:pt x="9774" y="6897"/>
                  </a:cubicBezTo>
                  <a:cubicBezTo>
                    <a:pt x="10438" y="6786"/>
                    <a:pt x="11077" y="6663"/>
                    <a:pt x="11741" y="6553"/>
                  </a:cubicBezTo>
                  <a:cubicBezTo>
                    <a:pt x="12147" y="6491"/>
                    <a:pt x="12565" y="6430"/>
                    <a:pt x="12983" y="6380"/>
                  </a:cubicBezTo>
                  <a:cubicBezTo>
                    <a:pt x="13696" y="6282"/>
                    <a:pt x="14421" y="6171"/>
                    <a:pt x="15159" y="6196"/>
                  </a:cubicBezTo>
                  <a:cubicBezTo>
                    <a:pt x="15478" y="6196"/>
                    <a:pt x="15810" y="6135"/>
                    <a:pt x="16142" y="6098"/>
                  </a:cubicBezTo>
                  <a:cubicBezTo>
                    <a:pt x="16191" y="6085"/>
                    <a:pt x="16240" y="6036"/>
                    <a:pt x="16290" y="5999"/>
                  </a:cubicBezTo>
                  <a:cubicBezTo>
                    <a:pt x="16240" y="5963"/>
                    <a:pt x="16204" y="5926"/>
                    <a:pt x="16167" y="5926"/>
                  </a:cubicBezTo>
                  <a:cubicBezTo>
                    <a:pt x="15491" y="5778"/>
                    <a:pt x="14802" y="5778"/>
                    <a:pt x="14126" y="5840"/>
                  </a:cubicBezTo>
                  <a:cubicBezTo>
                    <a:pt x="13487" y="5889"/>
                    <a:pt x="12860" y="5999"/>
                    <a:pt x="12220" y="6098"/>
                  </a:cubicBezTo>
                  <a:cubicBezTo>
                    <a:pt x="11790" y="6159"/>
                    <a:pt x="11348" y="6233"/>
                    <a:pt x="10917" y="6294"/>
                  </a:cubicBezTo>
                  <a:cubicBezTo>
                    <a:pt x="9983" y="6454"/>
                    <a:pt x="9049" y="6651"/>
                    <a:pt x="8102" y="6749"/>
                  </a:cubicBezTo>
                  <a:cubicBezTo>
                    <a:pt x="7733" y="6798"/>
                    <a:pt x="7352" y="6823"/>
                    <a:pt x="7008" y="6958"/>
                  </a:cubicBezTo>
                  <a:cubicBezTo>
                    <a:pt x="6504" y="7155"/>
                    <a:pt x="5988" y="7266"/>
                    <a:pt x="5459" y="7302"/>
                  </a:cubicBezTo>
                  <a:cubicBezTo>
                    <a:pt x="5103" y="7327"/>
                    <a:pt x="4758" y="7425"/>
                    <a:pt x="4426" y="7548"/>
                  </a:cubicBezTo>
                  <a:cubicBezTo>
                    <a:pt x="4353" y="7573"/>
                    <a:pt x="4291" y="7634"/>
                    <a:pt x="4217" y="7684"/>
                  </a:cubicBezTo>
                  <a:cubicBezTo>
                    <a:pt x="4303" y="7794"/>
                    <a:pt x="4390" y="7770"/>
                    <a:pt x="4476" y="7782"/>
                  </a:cubicBezTo>
                  <a:moveTo>
                    <a:pt x="4709" y="9306"/>
                  </a:moveTo>
                  <a:cubicBezTo>
                    <a:pt x="4648" y="9220"/>
                    <a:pt x="4562" y="9233"/>
                    <a:pt x="4488" y="9245"/>
                  </a:cubicBezTo>
                  <a:cubicBezTo>
                    <a:pt x="3873" y="9306"/>
                    <a:pt x="3246" y="9269"/>
                    <a:pt x="2632" y="9380"/>
                  </a:cubicBezTo>
                  <a:cubicBezTo>
                    <a:pt x="2423" y="9417"/>
                    <a:pt x="2201" y="9392"/>
                    <a:pt x="1980" y="9405"/>
                  </a:cubicBezTo>
                  <a:cubicBezTo>
                    <a:pt x="1513" y="9429"/>
                    <a:pt x="1058" y="9454"/>
                    <a:pt x="591" y="9478"/>
                  </a:cubicBezTo>
                  <a:cubicBezTo>
                    <a:pt x="431" y="9478"/>
                    <a:pt x="345" y="9417"/>
                    <a:pt x="320" y="9257"/>
                  </a:cubicBezTo>
                  <a:cubicBezTo>
                    <a:pt x="296" y="9097"/>
                    <a:pt x="271" y="8950"/>
                    <a:pt x="259" y="8790"/>
                  </a:cubicBezTo>
                  <a:cubicBezTo>
                    <a:pt x="247" y="8581"/>
                    <a:pt x="247" y="8360"/>
                    <a:pt x="234" y="8138"/>
                  </a:cubicBezTo>
                  <a:cubicBezTo>
                    <a:pt x="197" y="7413"/>
                    <a:pt x="222" y="6676"/>
                    <a:pt x="111" y="5950"/>
                  </a:cubicBezTo>
                  <a:cubicBezTo>
                    <a:pt x="111" y="5889"/>
                    <a:pt x="111" y="5827"/>
                    <a:pt x="111" y="5754"/>
                  </a:cubicBezTo>
                  <a:cubicBezTo>
                    <a:pt x="99" y="5581"/>
                    <a:pt x="111" y="5409"/>
                    <a:pt x="333" y="5336"/>
                  </a:cubicBezTo>
                  <a:cubicBezTo>
                    <a:pt x="271" y="5225"/>
                    <a:pt x="234" y="5151"/>
                    <a:pt x="185" y="5065"/>
                  </a:cubicBezTo>
                  <a:cubicBezTo>
                    <a:pt x="148" y="4991"/>
                    <a:pt x="87" y="4918"/>
                    <a:pt x="87" y="4832"/>
                  </a:cubicBezTo>
                  <a:cubicBezTo>
                    <a:pt x="25" y="4389"/>
                    <a:pt x="1" y="3959"/>
                    <a:pt x="148" y="3528"/>
                  </a:cubicBezTo>
                  <a:cubicBezTo>
                    <a:pt x="247" y="3258"/>
                    <a:pt x="431" y="3074"/>
                    <a:pt x="714" y="3024"/>
                  </a:cubicBezTo>
                  <a:cubicBezTo>
                    <a:pt x="849" y="3000"/>
                    <a:pt x="972" y="2963"/>
                    <a:pt x="1107" y="2938"/>
                  </a:cubicBezTo>
                  <a:cubicBezTo>
                    <a:pt x="1894" y="2840"/>
                    <a:pt x="2681" y="2742"/>
                    <a:pt x="3467" y="2631"/>
                  </a:cubicBezTo>
                  <a:cubicBezTo>
                    <a:pt x="3787" y="2582"/>
                    <a:pt x="4119" y="2533"/>
                    <a:pt x="4439" y="2471"/>
                  </a:cubicBezTo>
                  <a:cubicBezTo>
                    <a:pt x="5090" y="2348"/>
                    <a:pt x="5754" y="2287"/>
                    <a:pt x="6406" y="2238"/>
                  </a:cubicBezTo>
                  <a:cubicBezTo>
                    <a:pt x="6934" y="2201"/>
                    <a:pt x="7463" y="2115"/>
                    <a:pt x="7992" y="2053"/>
                  </a:cubicBezTo>
                  <a:cubicBezTo>
                    <a:pt x="8188" y="2029"/>
                    <a:pt x="8373" y="1992"/>
                    <a:pt x="8569" y="1967"/>
                  </a:cubicBezTo>
                  <a:cubicBezTo>
                    <a:pt x="8914" y="1930"/>
                    <a:pt x="8950" y="1967"/>
                    <a:pt x="9073" y="2262"/>
                  </a:cubicBezTo>
                  <a:cubicBezTo>
                    <a:pt x="9245" y="2692"/>
                    <a:pt x="9430" y="3110"/>
                    <a:pt x="9614" y="3541"/>
                  </a:cubicBezTo>
                  <a:cubicBezTo>
                    <a:pt x="9651" y="3627"/>
                    <a:pt x="9725" y="3688"/>
                    <a:pt x="9811" y="3688"/>
                  </a:cubicBezTo>
                  <a:cubicBezTo>
                    <a:pt x="10032" y="3688"/>
                    <a:pt x="10266" y="3737"/>
                    <a:pt x="10475" y="3676"/>
                  </a:cubicBezTo>
                  <a:cubicBezTo>
                    <a:pt x="11040" y="3504"/>
                    <a:pt x="11618" y="3405"/>
                    <a:pt x="12196" y="3258"/>
                  </a:cubicBezTo>
                  <a:cubicBezTo>
                    <a:pt x="12614" y="3147"/>
                    <a:pt x="12958" y="2815"/>
                    <a:pt x="12946" y="2299"/>
                  </a:cubicBezTo>
                  <a:cubicBezTo>
                    <a:pt x="12946" y="2053"/>
                    <a:pt x="12946" y="1807"/>
                    <a:pt x="12946" y="1549"/>
                  </a:cubicBezTo>
                  <a:cubicBezTo>
                    <a:pt x="13069" y="1439"/>
                    <a:pt x="13204" y="1328"/>
                    <a:pt x="13327" y="1193"/>
                  </a:cubicBezTo>
                  <a:cubicBezTo>
                    <a:pt x="13450" y="1057"/>
                    <a:pt x="13597" y="996"/>
                    <a:pt x="13782" y="935"/>
                  </a:cubicBezTo>
                  <a:cubicBezTo>
                    <a:pt x="14495" y="726"/>
                    <a:pt x="15232" y="578"/>
                    <a:pt x="15958" y="430"/>
                  </a:cubicBezTo>
                  <a:cubicBezTo>
                    <a:pt x="16413" y="344"/>
                    <a:pt x="16880" y="295"/>
                    <a:pt x="17335" y="283"/>
                  </a:cubicBezTo>
                  <a:cubicBezTo>
                    <a:pt x="17937" y="258"/>
                    <a:pt x="18527" y="185"/>
                    <a:pt x="19105" y="13"/>
                  </a:cubicBezTo>
                  <a:cubicBezTo>
                    <a:pt x="19154" y="0"/>
                    <a:pt x="19228" y="25"/>
                    <a:pt x="19289" y="25"/>
                  </a:cubicBezTo>
                  <a:cubicBezTo>
                    <a:pt x="19302" y="357"/>
                    <a:pt x="19302" y="357"/>
                    <a:pt x="19105" y="775"/>
                  </a:cubicBezTo>
                  <a:cubicBezTo>
                    <a:pt x="18933" y="787"/>
                    <a:pt x="18761" y="787"/>
                    <a:pt x="18588" y="812"/>
                  </a:cubicBezTo>
                  <a:cubicBezTo>
                    <a:pt x="18416" y="836"/>
                    <a:pt x="18257" y="885"/>
                    <a:pt x="18084" y="922"/>
                  </a:cubicBezTo>
                  <a:cubicBezTo>
                    <a:pt x="18035" y="935"/>
                    <a:pt x="17986" y="947"/>
                    <a:pt x="17962" y="984"/>
                  </a:cubicBezTo>
                  <a:cubicBezTo>
                    <a:pt x="17925" y="1033"/>
                    <a:pt x="17875" y="1094"/>
                    <a:pt x="17875" y="1143"/>
                  </a:cubicBezTo>
                  <a:cubicBezTo>
                    <a:pt x="17875" y="1193"/>
                    <a:pt x="17937" y="1266"/>
                    <a:pt x="17986" y="1279"/>
                  </a:cubicBezTo>
                  <a:cubicBezTo>
                    <a:pt x="18158" y="1328"/>
                    <a:pt x="18330" y="1316"/>
                    <a:pt x="18502" y="1254"/>
                  </a:cubicBezTo>
                  <a:cubicBezTo>
                    <a:pt x="18613" y="1230"/>
                    <a:pt x="18724" y="1205"/>
                    <a:pt x="18822" y="1193"/>
                  </a:cubicBezTo>
                  <a:cubicBezTo>
                    <a:pt x="18859" y="1193"/>
                    <a:pt x="18896" y="1242"/>
                    <a:pt x="18945" y="1266"/>
                  </a:cubicBezTo>
                  <a:cubicBezTo>
                    <a:pt x="18785" y="1930"/>
                    <a:pt x="18576" y="2582"/>
                    <a:pt x="18343" y="3233"/>
                  </a:cubicBezTo>
                  <a:cubicBezTo>
                    <a:pt x="17851" y="3307"/>
                    <a:pt x="17371" y="3369"/>
                    <a:pt x="16892" y="3369"/>
                  </a:cubicBezTo>
                  <a:cubicBezTo>
                    <a:pt x="16400" y="3369"/>
                    <a:pt x="15921" y="3344"/>
                    <a:pt x="15441" y="3492"/>
                  </a:cubicBezTo>
                  <a:cubicBezTo>
                    <a:pt x="15380" y="3504"/>
                    <a:pt x="15306" y="3504"/>
                    <a:pt x="15245" y="3504"/>
                  </a:cubicBezTo>
                  <a:cubicBezTo>
                    <a:pt x="14593" y="3504"/>
                    <a:pt x="13991" y="3713"/>
                    <a:pt x="13278" y="3860"/>
                  </a:cubicBezTo>
                  <a:cubicBezTo>
                    <a:pt x="13413" y="3910"/>
                    <a:pt x="13462" y="3934"/>
                    <a:pt x="13499" y="3934"/>
                  </a:cubicBezTo>
                  <a:cubicBezTo>
                    <a:pt x="13597" y="3946"/>
                    <a:pt x="13683" y="3934"/>
                    <a:pt x="13769" y="3922"/>
                  </a:cubicBezTo>
                  <a:cubicBezTo>
                    <a:pt x="14384" y="3836"/>
                    <a:pt x="14987" y="3701"/>
                    <a:pt x="15601" y="3713"/>
                  </a:cubicBezTo>
                  <a:cubicBezTo>
                    <a:pt x="16388" y="3541"/>
                    <a:pt x="17187" y="3664"/>
                    <a:pt x="17974" y="3565"/>
                  </a:cubicBezTo>
                  <a:cubicBezTo>
                    <a:pt x="18023" y="3553"/>
                    <a:pt x="18072" y="3553"/>
                    <a:pt x="18109" y="3578"/>
                  </a:cubicBezTo>
                  <a:cubicBezTo>
                    <a:pt x="18146" y="3614"/>
                    <a:pt x="18207" y="3676"/>
                    <a:pt x="18207" y="3725"/>
                  </a:cubicBezTo>
                  <a:cubicBezTo>
                    <a:pt x="18207" y="3836"/>
                    <a:pt x="18183" y="3946"/>
                    <a:pt x="18146" y="4045"/>
                  </a:cubicBezTo>
                  <a:cubicBezTo>
                    <a:pt x="17888" y="4979"/>
                    <a:pt x="17642" y="5926"/>
                    <a:pt x="17285" y="6823"/>
                  </a:cubicBezTo>
                  <a:cubicBezTo>
                    <a:pt x="17224" y="6983"/>
                    <a:pt x="17199" y="7167"/>
                    <a:pt x="17150" y="7339"/>
                  </a:cubicBezTo>
                  <a:cubicBezTo>
                    <a:pt x="17064" y="7610"/>
                    <a:pt x="16990" y="7880"/>
                    <a:pt x="16904" y="8151"/>
                  </a:cubicBezTo>
                  <a:cubicBezTo>
                    <a:pt x="16855" y="8298"/>
                    <a:pt x="16732" y="8360"/>
                    <a:pt x="16609" y="8397"/>
                  </a:cubicBezTo>
                  <a:cubicBezTo>
                    <a:pt x="16523" y="8409"/>
                    <a:pt x="16425" y="8409"/>
                    <a:pt x="16339" y="8409"/>
                  </a:cubicBezTo>
                  <a:cubicBezTo>
                    <a:pt x="16142" y="8421"/>
                    <a:pt x="15945" y="8421"/>
                    <a:pt x="15749" y="8409"/>
                  </a:cubicBezTo>
                  <a:cubicBezTo>
                    <a:pt x="14864" y="8384"/>
                    <a:pt x="13991" y="8507"/>
                    <a:pt x="13106" y="8618"/>
                  </a:cubicBezTo>
                  <a:cubicBezTo>
                    <a:pt x="12540" y="8692"/>
                    <a:pt x="11975" y="8753"/>
                    <a:pt x="11409" y="8851"/>
                  </a:cubicBezTo>
                  <a:cubicBezTo>
                    <a:pt x="10905" y="8938"/>
                    <a:pt x="10413" y="9036"/>
                    <a:pt x="9922" y="9159"/>
                  </a:cubicBezTo>
                  <a:cubicBezTo>
                    <a:pt x="9036" y="9368"/>
                    <a:pt x="8164" y="9577"/>
                    <a:pt x="7291" y="9810"/>
                  </a:cubicBezTo>
                  <a:cubicBezTo>
                    <a:pt x="6688" y="9970"/>
                    <a:pt x="6074" y="10044"/>
                    <a:pt x="5471" y="10142"/>
                  </a:cubicBezTo>
                  <a:cubicBezTo>
                    <a:pt x="4574" y="10290"/>
                    <a:pt x="3689" y="10413"/>
                    <a:pt x="2791" y="10560"/>
                  </a:cubicBezTo>
                  <a:cubicBezTo>
                    <a:pt x="2472" y="10622"/>
                    <a:pt x="2140" y="10695"/>
                    <a:pt x="1820" y="10769"/>
                  </a:cubicBezTo>
                  <a:cubicBezTo>
                    <a:pt x="1402" y="10868"/>
                    <a:pt x="984" y="10855"/>
                    <a:pt x="566" y="10843"/>
                  </a:cubicBezTo>
                  <a:cubicBezTo>
                    <a:pt x="456" y="10843"/>
                    <a:pt x="370" y="10757"/>
                    <a:pt x="370" y="10634"/>
                  </a:cubicBezTo>
                  <a:cubicBezTo>
                    <a:pt x="357" y="10388"/>
                    <a:pt x="357" y="10142"/>
                    <a:pt x="357" y="9896"/>
                  </a:cubicBezTo>
                  <a:cubicBezTo>
                    <a:pt x="357" y="9749"/>
                    <a:pt x="443" y="9675"/>
                    <a:pt x="628" y="9687"/>
                  </a:cubicBezTo>
                  <a:cubicBezTo>
                    <a:pt x="1021" y="9712"/>
                    <a:pt x="1414" y="9737"/>
                    <a:pt x="1808" y="9749"/>
                  </a:cubicBezTo>
                  <a:cubicBezTo>
                    <a:pt x="2140" y="9761"/>
                    <a:pt x="2472" y="9749"/>
                    <a:pt x="2804" y="9687"/>
                  </a:cubicBezTo>
                  <a:cubicBezTo>
                    <a:pt x="3111" y="9638"/>
                    <a:pt x="3418" y="9626"/>
                    <a:pt x="3726" y="9589"/>
                  </a:cubicBezTo>
                  <a:cubicBezTo>
                    <a:pt x="4033" y="9564"/>
                    <a:pt x="4340" y="9515"/>
                    <a:pt x="4623" y="9392"/>
                  </a:cubicBezTo>
                  <a:cubicBezTo>
                    <a:pt x="4660" y="9380"/>
                    <a:pt x="4685" y="9331"/>
                    <a:pt x="4709" y="9306"/>
                  </a:cubicBezTo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40;p23">
              <a:extLst>
                <a:ext uri="{FF2B5EF4-FFF2-40B4-BE49-F238E27FC236}">
                  <a16:creationId xmlns:a16="http://schemas.microsoft.com/office/drawing/2014/main" id="{278BC0AE-B8E8-4062-A2A9-0441A5DD4B61}"/>
                </a:ext>
              </a:extLst>
            </p:cNvPr>
            <p:cNvSpPr/>
            <p:nvPr/>
          </p:nvSpPr>
          <p:spPr>
            <a:xfrm>
              <a:off x="-11145803" y="-4902037"/>
              <a:ext cx="309946" cy="597964"/>
            </a:xfrm>
            <a:custGeom>
              <a:avLst/>
              <a:gdLst/>
              <a:ahLst/>
              <a:cxnLst/>
              <a:rect l="l" t="t" r="r" b="b"/>
              <a:pathLst>
                <a:path w="6615" h="12762" extrusionOk="0">
                  <a:moveTo>
                    <a:pt x="1697" y="7008"/>
                  </a:moveTo>
                  <a:cubicBezTo>
                    <a:pt x="1672" y="7032"/>
                    <a:pt x="1648" y="7057"/>
                    <a:pt x="1623" y="7082"/>
                  </a:cubicBezTo>
                  <a:cubicBezTo>
                    <a:pt x="1660" y="7155"/>
                    <a:pt x="1685" y="7241"/>
                    <a:pt x="1734" y="7291"/>
                  </a:cubicBezTo>
                  <a:cubicBezTo>
                    <a:pt x="1943" y="7524"/>
                    <a:pt x="2152" y="7758"/>
                    <a:pt x="2385" y="7954"/>
                  </a:cubicBezTo>
                  <a:cubicBezTo>
                    <a:pt x="2705" y="8237"/>
                    <a:pt x="3000" y="8532"/>
                    <a:pt x="3283" y="8840"/>
                  </a:cubicBezTo>
                  <a:cubicBezTo>
                    <a:pt x="3615" y="9221"/>
                    <a:pt x="3959" y="9589"/>
                    <a:pt x="4315" y="9958"/>
                  </a:cubicBezTo>
                  <a:cubicBezTo>
                    <a:pt x="4709" y="10376"/>
                    <a:pt x="5102" y="10794"/>
                    <a:pt x="5422" y="11274"/>
                  </a:cubicBezTo>
                  <a:cubicBezTo>
                    <a:pt x="5459" y="11323"/>
                    <a:pt x="5496" y="11384"/>
                    <a:pt x="5557" y="11409"/>
                  </a:cubicBezTo>
                  <a:cubicBezTo>
                    <a:pt x="5606" y="11446"/>
                    <a:pt x="5692" y="11470"/>
                    <a:pt x="5741" y="11446"/>
                  </a:cubicBezTo>
                  <a:cubicBezTo>
                    <a:pt x="5778" y="11421"/>
                    <a:pt x="5803" y="11335"/>
                    <a:pt x="5791" y="11274"/>
                  </a:cubicBezTo>
                  <a:cubicBezTo>
                    <a:pt x="5791" y="11212"/>
                    <a:pt x="5754" y="11151"/>
                    <a:pt x="5717" y="11089"/>
                  </a:cubicBezTo>
                  <a:cubicBezTo>
                    <a:pt x="5508" y="10708"/>
                    <a:pt x="5201" y="10376"/>
                    <a:pt x="4905" y="10057"/>
                  </a:cubicBezTo>
                  <a:cubicBezTo>
                    <a:pt x="4365" y="9466"/>
                    <a:pt x="3836" y="8876"/>
                    <a:pt x="3270" y="8323"/>
                  </a:cubicBezTo>
                  <a:cubicBezTo>
                    <a:pt x="2865" y="7918"/>
                    <a:pt x="2410" y="7573"/>
                    <a:pt x="1967" y="7204"/>
                  </a:cubicBezTo>
                  <a:cubicBezTo>
                    <a:pt x="1881" y="7131"/>
                    <a:pt x="1795" y="7069"/>
                    <a:pt x="1697" y="7008"/>
                  </a:cubicBezTo>
                  <a:close/>
                  <a:moveTo>
                    <a:pt x="898" y="3898"/>
                  </a:moveTo>
                  <a:cubicBezTo>
                    <a:pt x="873" y="3922"/>
                    <a:pt x="812" y="3947"/>
                    <a:pt x="812" y="3971"/>
                  </a:cubicBezTo>
                  <a:cubicBezTo>
                    <a:pt x="799" y="4033"/>
                    <a:pt x="787" y="4119"/>
                    <a:pt x="824" y="4156"/>
                  </a:cubicBezTo>
                  <a:cubicBezTo>
                    <a:pt x="959" y="4328"/>
                    <a:pt x="1094" y="4500"/>
                    <a:pt x="1254" y="4660"/>
                  </a:cubicBezTo>
                  <a:cubicBezTo>
                    <a:pt x="2250" y="5656"/>
                    <a:pt x="3246" y="6664"/>
                    <a:pt x="4180" y="7721"/>
                  </a:cubicBezTo>
                  <a:cubicBezTo>
                    <a:pt x="4278" y="7844"/>
                    <a:pt x="4389" y="7942"/>
                    <a:pt x="4500" y="8053"/>
                  </a:cubicBezTo>
                  <a:cubicBezTo>
                    <a:pt x="4918" y="8471"/>
                    <a:pt x="5311" y="8926"/>
                    <a:pt x="5668" y="9405"/>
                  </a:cubicBezTo>
                  <a:cubicBezTo>
                    <a:pt x="5717" y="9466"/>
                    <a:pt x="5791" y="9528"/>
                    <a:pt x="5864" y="9577"/>
                  </a:cubicBezTo>
                  <a:cubicBezTo>
                    <a:pt x="5889" y="9602"/>
                    <a:pt x="5963" y="9602"/>
                    <a:pt x="5975" y="9589"/>
                  </a:cubicBezTo>
                  <a:cubicBezTo>
                    <a:pt x="6024" y="9540"/>
                    <a:pt x="6073" y="9479"/>
                    <a:pt x="6061" y="9430"/>
                  </a:cubicBezTo>
                  <a:cubicBezTo>
                    <a:pt x="5987" y="9171"/>
                    <a:pt x="5827" y="8950"/>
                    <a:pt x="5655" y="8753"/>
                  </a:cubicBezTo>
                  <a:cubicBezTo>
                    <a:pt x="5164" y="8225"/>
                    <a:pt x="4660" y="7684"/>
                    <a:pt x="4180" y="7143"/>
                  </a:cubicBezTo>
                  <a:cubicBezTo>
                    <a:pt x="3234" y="6073"/>
                    <a:pt x="2189" y="5090"/>
                    <a:pt x="1168" y="4070"/>
                  </a:cubicBezTo>
                  <a:cubicBezTo>
                    <a:pt x="1107" y="4008"/>
                    <a:pt x="1033" y="3971"/>
                    <a:pt x="959" y="3910"/>
                  </a:cubicBezTo>
                  <a:cubicBezTo>
                    <a:pt x="947" y="3910"/>
                    <a:pt x="922" y="3910"/>
                    <a:pt x="898" y="3898"/>
                  </a:cubicBezTo>
                  <a:close/>
                  <a:moveTo>
                    <a:pt x="5311" y="11864"/>
                  </a:moveTo>
                  <a:cubicBezTo>
                    <a:pt x="5373" y="11851"/>
                    <a:pt x="5434" y="11851"/>
                    <a:pt x="5496" y="11839"/>
                  </a:cubicBezTo>
                  <a:cubicBezTo>
                    <a:pt x="5496" y="11790"/>
                    <a:pt x="5508" y="11741"/>
                    <a:pt x="5496" y="11716"/>
                  </a:cubicBezTo>
                  <a:cubicBezTo>
                    <a:pt x="5360" y="11593"/>
                    <a:pt x="5237" y="11483"/>
                    <a:pt x="5102" y="11360"/>
                  </a:cubicBezTo>
                  <a:cubicBezTo>
                    <a:pt x="4721" y="11052"/>
                    <a:pt x="4340" y="10757"/>
                    <a:pt x="3983" y="10425"/>
                  </a:cubicBezTo>
                  <a:cubicBezTo>
                    <a:pt x="3356" y="9860"/>
                    <a:pt x="2705" y="9344"/>
                    <a:pt x="2016" y="8864"/>
                  </a:cubicBezTo>
                  <a:cubicBezTo>
                    <a:pt x="1857" y="8741"/>
                    <a:pt x="1697" y="8631"/>
                    <a:pt x="1574" y="8532"/>
                  </a:cubicBezTo>
                  <a:cubicBezTo>
                    <a:pt x="1500" y="8213"/>
                    <a:pt x="1414" y="7942"/>
                    <a:pt x="1353" y="7672"/>
                  </a:cubicBezTo>
                  <a:cubicBezTo>
                    <a:pt x="1254" y="7217"/>
                    <a:pt x="1168" y="6762"/>
                    <a:pt x="1094" y="6307"/>
                  </a:cubicBezTo>
                  <a:cubicBezTo>
                    <a:pt x="885" y="5127"/>
                    <a:pt x="677" y="3959"/>
                    <a:pt x="480" y="2779"/>
                  </a:cubicBezTo>
                  <a:cubicBezTo>
                    <a:pt x="443" y="2582"/>
                    <a:pt x="418" y="2385"/>
                    <a:pt x="406" y="2189"/>
                  </a:cubicBezTo>
                  <a:cubicBezTo>
                    <a:pt x="394" y="2140"/>
                    <a:pt x="431" y="2066"/>
                    <a:pt x="455" y="2017"/>
                  </a:cubicBezTo>
                  <a:cubicBezTo>
                    <a:pt x="468" y="1980"/>
                    <a:pt x="615" y="2029"/>
                    <a:pt x="677" y="2103"/>
                  </a:cubicBezTo>
                  <a:cubicBezTo>
                    <a:pt x="763" y="2176"/>
                    <a:pt x="836" y="2263"/>
                    <a:pt x="898" y="2349"/>
                  </a:cubicBezTo>
                  <a:cubicBezTo>
                    <a:pt x="1119" y="2656"/>
                    <a:pt x="1390" y="2914"/>
                    <a:pt x="1685" y="3148"/>
                  </a:cubicBezTo>
                  <a:cubicBezTo>
                    <a:pt x="1881" y="3320"/>
                    <a:pt x="2066" y="3516"/>
                    <a:pt x="2238" y="3713"/>
                  </a:cubicBezTo>
                  <a:cubicBezTo>
                    <a:pt x="2914" y="4451"/>
                    <a:pt x="3578" y="5188"/>
                    <a:pt x="4242" y="5926"/>
                  </a:cubicBezTo>
                  <a:cubicBezTo>
                    <a:pt x="4365" y="6049"/>
                    <a:pt x="4475" y="6184"/>
                    <a:pt x="4610" y="6307"/>
                  </a:cubicBezTo>
                  <a:cubicBezTo>
                    <a:pt x="4905" y="6602"/>
                    <a:pt x="5188" y="6909"/>
                    <a:pt x="5410" y="7266"/>
                  </a:cubicBezTo>
                  <a:cubicBezTo>
                    <a:pt x="5483" y="7377"/>
                    <a:pt x="5582" y="7475"/>
                    <a:pt x="5668" y="7573"/>
                  </a:cubicBezTo>
                  <a:cubicBezTo>
                    <a:pt x="5729" y="7635"/>
                    <a:pt x="5852" y="7647"/>
                    <a:pt x="5901" y="7586"/>
                  </a:cubicBezTo>
                  <a:cubicBezTo>
                    <a:pt x="5963" y="7536"/>
                    <a:pt x="5950" y="7463"/>
                    <a:pt x="5926" y="7413"/>
                  </a:cubicBezTo>
                  <a:cubicBezTo>
                    <a:pt x="5668" y="6971"/>
                    <a:pt x="5397" y="6553"/>
                    <a:pt x="5041" y="6172"/>
                  </a:cubicBezTo>
                  <a:cubicBezTo>
                    <a:pt x="4303" y="5410"/>
                    <a:pt x="3602" y="4623"/>
                    <a:pt x="2877" y="3836"/>
                  </a:cubicBezTo>
                  <a:cubicBezTo>
                    <a:pt x="2496" y="3418"/>
                    <a:pt x="2115" y="2976"/>
                    <a:pt x="1648" y="2644"/>
                  </a:cubicBezTo>
                  <a:cubicBezTo>
                    <a:pt x="1512" y="2558"/>
                    <a:pt x="1414" y="2447"/>
                    <a:pt x="1316" y="2324"/>
                  </a:cubicBezTo>
                  <a:cubicBezTo>
                    <a:pt x="1094" y="2041"/>
                    <a:pt x="849" y="1795"/>
                    <a:pt x="554" y="1599"/>
                  </a:cubicBezTo>
                  <a:cubicBezTo>
                    <a:pt x="308" y="1451"/>
                    <a:pt x="185" y="1230"/>
                    <a:pt x="148" y="947"/>
                  </a:cubicBezTo>
                  <a:cubicBezTo>
                    <a:pt x="111" y="689"/>
                    <a:pt x="50" y="431"/>
                    <a:pt x="13" y="173"/>
                  </a:cubicBezTo>
                  <a:cubicBezTo>
                    <a:pt x="0" y="87"/>
                    <a:pt x="37" y="1"/>
                    <a:pt x="86" y="13"/>
                  </a:cubicBezTo>
                  <a:cubicBezTo>
                    <a:pt x="123" y="25"/>
                    <a:pt x="172" y="25"/>
                    <a:pt x="209" y="50"/>
                  </a:cubicBezTo>
                  <a:cubicBezTo>
                    <a:pt x="824" y="615"/>
                    <a:pt x="1525" y="1095"/>
                    <a:pt x="2090" y="1709"/>
                  </a:cubicBezTo>
                  <a:cubicBezTo>
                    <a:pt x="2348" y="1980"/>
                    <a:pt x="2631" y="2238"/>
                    <a:pt x="2889" y="2508"/>
                  </a:cubicBezTo>
                  <a:cubicBezTo>
                    <a:pt x="3209" y="2840"/>
                    <a:pt x="3541" y="3160"/>
                    <a:pt x="3922" y="3430"/>
                  </a:cubicBezTo>
                  <a:cubicBezTo>
                    <a:pt x="4094" y="3541"/>
                    <a:pt x="4217" y="3689"/>
                    <a:pt x="4217" y="3922"/>
                  </a:cubicBezTo>
                  <a:cubicBezTo>
                    <a:pt x="4229" y="4107"/>
                    <a:pt x="4365" y="4229"/>
                    <a:pt x="4512" y="4340"/>
                  </a:cubicBezTo>
                  <a:cubicBezTo>
                    <a:pt x="5016" y="4734"/>
                    <a:pt x="5446" y="5213"/>
                    <a:pt x="5877" y="5680"/>
                  </a:cubicBezTo>
                  <a:cubicBezTo>
                    <a:pt x="5889" y="5692"/>
                    <a:pt x="5864" y="5754"/>
                    <a:pt x="5852" y="5778"/>
                  </a:cubicBezTo>
                  <a:cubicBezTo>
                    <a:pt x="5840" y="5791"/>
                    <a:pt x="5803" y="5803"/>
                    <a:pt x="5791" y="5791"/>
                  </a:cubicBezTo>
                  <a:cubicBezTo>
                    <a:pt x="5594" y="5643"/>
                    <a:pt x="5410" y="5496"/>
                    <a:pt x="5225" y="5348"/>
                  </a:cubicBezTo>
                  <a:cubicBezTo>
                    <a:pt x="5065" y="5225"/>
                    <a:pt x="4930" y="5078"/>
                    <a:pt x="4770" y="4955"/>
                  </a:cubicBezTo>
                  <a:cubicBezTo>
                    <a:pt x="4660" y="4881"/>
                    <a:pt x="4537" y="4832"/>
                    <a:pt x="4414" y="4783"/>
                  </a:cubicBezTo>
                  <a:cubicBezTo>
                    <a:pt x="4389" y="4770"/>
                    <a:pt x="4352" y="4807"/>
                    <a:pt x="4315" y="4832"/>
                  </a:cubicBezTo>
                  <a:cubicBezTo>
                    <a:pt x="4303" y="4832"/>
                    <a:pt x="4315" y="4881"/>
                    <a:pt x="4328" y="4893"/>
                  </a:cubicBezTo>
                  <a:cubicBezTo>
                    <a:pt x="4696" y="5299"/>
                    <a:pt x="5090" y="5680"/>
                    <a:pt x="5520" y="6049"/>
                  </a:cubicBezTo>
                  <a:cubicBezTo>
                    <a:pt x="5754" y="6246"/>
                    <a:pt x="5975" y="6467"/>
                    <a:pt x="6196" y="6676"/>
                  </a:cubicBezTo>
                  <a:cubicBezTo>
                    <a:pt x="6295" y="6774"/>
                    <a:pt x="6344" y="6885"/>
                    <a:pt x="6344" y="7032"/>
                  </a:cubicBezTo>
                  <a:cubicBezTo>
                    <a:pt x="6368" y="7844"/>
                    <a:pt x="6491" y="8655"/>
                    <a:pt x="6479" y="9479"/>
                  </a:cubicBezTo>
                  <a:cubicBezTo>
                    <a:pt x="6467" y="10020"/>
                    <a:pt x="6516" y="10573"/>
                    <a:pt x="6553" y="11126"/>
                  </a:cubicBezTo>
                  <a:cubicBezTo>
                    <a:pt x="6590" y="11655"/>
                    <a:pt x="6614" y="12183"/>
                    <a:pt x="6565" y="12700"/>
                  </a:cubicBezTo>
                  <a:cubicBezTo>
                    <a:pt x="6504" y="12724"/>
                    <a:pt x="6454" y="12761"/>
                    <a:pt x="6430" y="12737"/>
                  </a:cubicBezTo>
                  <a:cubicBezTo>
                    <a:pt x="6024" y="12515"/>
                    <a:pt x="5618" y="12306"/>
                    <a:pt x="5336" y="11913"/>
                  </a:cubicBezTo>
                  <a:cubicBezTo>
                    <a:pt x="5323" y="11901"/>
                    <a:pt x="5323" y="11876"/>
                    <a:pt x="5323" y="11851"/>
                  </a:cubicBezTo>
                  <a:close/>
                </a:path>
              </a:pathLst>
            </a:custGeom>
            <a:solidFill>
              <a:srgbClr val="AA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41;p23">
              <a:extLst>
                <a:ext uri="{FF2B5EF4-FFF2-40B4-BE49-F238E27FC236}">
                  <a16:creationId xmlns:a16="http://schemas.microsoft.com/office/drawing/2014/main" id="{FDC3702C-231E-4391-B752-E22E48205D85}"/>
                </a:ext>
              </a:extLst>
            </p:cNvPr>
            <p:cNvSpPr/>
            <p:nvPr/>
          </p:nvSpPr>
          <p:spPr>
            <a:xfrm>
              <a:off x="-10814585" y="-4915859"/>
              <a:ext cx="945862" cy="248285"/>
            </a:xfrm>
            <a:custGeom>
              <a:avLst/>
              <a:gdLst/>
              <a:ahLst/>
              <a:cxnLst/>
              <a:rect l="l" t="t" r="r" b="b"/>
              <a:pathLst>
                <a:path w="20187" h="5299" extrusionOk="0">
                  <a:moveTo>
                    <a:pt x="11027" y="3357"/>
                  </a:moveTo>
                  <a:cubicBezTo>
                    <a:pt x="10782" y="3615"/>
                    <a:pt x="10831" y="3922"/>
                    <a:pt x="10818" y="4229"/>
                  </a:cubicBezTo>
                  <a:cubicBezTo>
                    <a:pt x="10806" y="4340"/>
                    <a:pt x="10794" y="4451"/>
                    <a:pt x="10769" y="4549"/>
                  </a:cubicBezTo>
                  <a:cubicBezTo>
                    <a:pt x="10745" y="4611"/>
                    <a:pt x="10683" y="4672"/>
                    <a:pt x="10634" y="4684"/>
                  </a:cubicBezTo>
                  <a:cubicBezTo>
                    <a:pt x="10425" y="4709"/>
                    <a:pt x="10241" y="4647"/>
                    <a:pt x="10081" y="4524"/>
                  </a:cubicBezTo>
                  <a:cubicBezTo>
                    <a:pt x="10056" y="4500"/>
                    <a:pt x="10032" y="4451"/>
                    <a:pt x="10019" y="4414"/>
                  </a:cubicBezTo>
                  <a:cubicBezTo>
                    <a:pt x="10007" y="4328"/>
                    <a:pt x="9995" y="4242"/>
                    <a:pt x="9995" y="4156"/>
                  </a:cubicBezTo>
                  <a:cubicBezTo>
                    <a:pt x="9995" y="3996"/>
                    <a:pt x="9982" y="3848"/>
                    <a:pt x="9872" y="3725"/>
                  </a:cubicBezTo>
                  <a:cubicBezTo>
                    <a:pt x="9737" y="3578"/>
                    <a:pt x="9737" y="3406"/>
                    <a:pt x="9737" y="3234"/>
                  </a:cubicBezTo>
                  <a:cubicBezTo>
                    <a:pt x="9724" y="3025"/>
                    <a:pt x="9773" y="2840"/>
                    <a:pt x="9921" y="2680"/>
                  </a:cubicBezTo>
                  <a:cubicBezTo>
                    <a:pt x="10155" y="2422"/>
                    <a:pt x="10695" y="2385"/>
                    <a:pt x="10929" y="2803"/>
                  </a:cubicBezTo>
                  <a:cubicBezTo>
                    <a:pt x="10978" y="2902"/>
                    <a:pt x="11027" y="3000"/>
                    <a:pt x="11052" y="3111"/>
                  </a:cubicBezTo>
                  <a:cubicBezTo>
                    <a:pt x="11064" y="3197"/>
                    <a:pt x="11064" y="3307"/>
                    <a:pt x="11027" y="3357"/>
                  </a:cubicBezTo>
                  <a:close/>
                  <a:moveTo>
                    <a:pt x="19891" y="1"/>
                  </a:moveTo>
                  <a:cubicBezTo>
                    <a:pt x="19903" y="13"/>
                    <a:pt x="19916" y="37"/>
                    <a:pt x="19916" y="50"/>
                  </a:cubicBezTo>
                  <a:cubicBezTo>
                    <a:pt x="19928" y="136"/>
                    <a:pt x="19866" y="234"/>
                    <a:pt x="19793" y="259"/>
                  </a:cubicBezTo>
                  <a:cubicBezTo>
                    <a:pt x="19756" y="271"/>
                    <a:pt x="19719" y="296"/>
                    <a:pt x="19670" y="308"/>
                  </a:cubicBezTo>
                  <a:cubicBezTo>
                    <a:pt x="19006" y="443"/>
                    <a:pt x="18317" y="492"/>
                    <a:pt x="17666" y="738"/>
                  </a:cubicBezTo>
                  <a:cubicBezTo>
                    <a:pt x="17592" y="763"/>
                    <a:pt x="17494" y="775"/>
                    <a:pt x="17408" y="763"/>
                  </a:cubicBezTo>
                  <a:cubicBezTo>
                    <a:pt x="17076" y="750"/>
                    <a:pt x="16756" y="836"/>
                    <a:pt x="16437" y="947"/>
                  </a:cubicBezTo>
                  <a:cubicBezTo>
                    <a:pt x="16105" y="1070"/>
                    <a:pt x="15748" y="1107"/>
                    <a:pt x="15404" y="1058"/>
                  </a:cubicBezTo>
                  <a:cubicBezTo>
                    <a:pt x="15084" y="1021"/>
                    <a:pt x="14789" y="1033"/>
                    <a:pt x="14482" y="1082"/>
                  </a:cubicBezTo>
                  <a:cubicBezTo>
                    <a:pt x="13634" y="1218"/>
                    <a:pt x="12785" y="1390"/>
                    <a:pt x="11937" y="1537"/>
                  </a:cubicBezTo>
                  <a:cubicBezTo>
                    <a:pt x="11507" y="1611"/>
                    <a:pt x="11064" y="1660"/>
                    <a:pt x="10646" y="1795"/>
                  </a:cubicBezTo>
                  <a:cubicBezTo>
                    <a:pt x="10093" y="1980"/>
                    <a:pt x="9528" y="2054"/>
                    <a:pt x="8962" y="2115"/>
                  </a:cubicBezTo>
                  <a:cubicBezTo>
                    <a:pt x="8483" y="2176"/>
                    <a:pt x="7991" y="2201"/>
                    <a:pt x="7524" y="2324"/>
                  </a:cubicBezTo>
                  <a:cubicBezTo>
                    <a:pt x="6602" y="2558"/>
                    <a:pt x="5655" y="2644"/>
                    <a:pt x="4721" y="2779"/>
                  </a:cubicBezTo>
                  <a:cubicBezTo>
                    <a:pt x="4475" y="2803"/>
                    <a:pt x="4229" y="2828"/>
                    <a:pt x="3996" y="2902"/>
                  </a:cubicBezTo>
                  <a:cubicBezTo>
                    <a:pt x="3282" y="3123"/>
                    <a:pt x="2533" y="3197"/>
                    <a:pt x="1795" y="3307"/>
                  </a:cubicBezTo>
                  <a:cubicBezTo>
                    <a:pt x="1352" y="3381"/>
                    <a:pt x="922" y="3406"/>
                    <a:pt x="480" y="3381"/>
                  </a:cubicBezTo>
                  <a:cubicBezTo>
                    <a:pt x="344" y="3369"/>
                    <a:pt x="209" y="3357"/>
                    <a:pt x="86" y="3443"/>
                  </a:cubicBezTo>
                  <a:cubicBezTo>
                    <a:pt x="62" y="3602"/>
                    <a:pt x="25" y="3775"/>
                    <a:pt x="12" y="3947"/>
                  </a:cubicBezTo>
                  <a:cubicBezTo>
                    <a:pt x="0" y="4070"/>
                    <a:pt x="37" y="4180"/>
                    <a:pt x="135" y="4242"/>
                  </a:cubicBezTo>
                  <a:cubicBezTo>
                    <a:pt x="307" y="4340"/>
                    <a:pt x="320" y="4463"/>
                    <a:pt x="258" y="4635"/>
                  </a:cubicBezTo>
                  <a:cubicBezTo>
                    <a:pt x="234" y="4684"/>
                    <a:pt x="258" y="4758"/>
                    <a:pt x="271" y="4807"/>
                  </a:cubicBezTo>
                  <a:cubicBezTo>
                    <a:pt x="381" y="4881"/>
                    <a:pt x="492" y="4856"/>
                    <a:pt x="603" y="4844"/>
                  </a:cubicBezTo>
                  <a:cubicBezTo>
                    <a:pt x="811" y="4795"/>
                    <a:pt x="1033" y="4746"/>
                    <a:pt x="1242" y="4697"/>
                  </a:cubicBezTo>
                  <a:cubicBezTo>
                    <a:pt x="1586" y="4623"/>
                    <a:pt x="1930" y="4524"/>
                    <a:pt x="2274" y="4500"/>
                  </a:cubicBezTo>
                  <a:cubicBezTo>
                    <a:pt x="2852" y="4438"/>
                    <a:pt x="3418" y="4340"/>
                    <a:pt x="3983" y="4242"/>
                  </a:cubicBezTo>
                  <a:cubicBezTo>
                    <a:pt x="4352" y="4180"/>
                    <a:pt x="4721" y="4107"/>
                    <a:pt x="5090" y="4082"/>
                  </a:cubicBezTo>
                  <a:cubicBezTo>
                    <a:pt x="5889" y="4033"/>
                    <a:pt x="6675" y="3947"/>
                    <a:pt x="7462" y="3824"/>
                  </a:cubicBezTo>
                  <a:cubicBezTo>
                    <a:pt x="7770" y="3775"/>
                    <a:pt x="8077" y="3775"/>
                    <a:pt x="8384" y="3762"/>
                  </a:cubicBezTo>
                  <a:cubicBezTo>
                    <a:pt x="8495" y="3750"/>
                    <a:pt x="8606" y="3762"/>
                    <a:pt x="8716" y="3787"/>
                  </a:cubicBezTo>
                  <a:cubicBezTo>
                    <a:pt x="8827" y="3799"/>
                    <a:pt x="8937" y="3873"/>
                    <a:pt x="8962" y="3984"/>
                  </a:cubicBezTo>
                  <a:cubicBezTo>
                    <a:pt x="9048" y="4377"/>
                    <a:pt x="9331" y="4684"/>
                    <a:pt x="9442" y="5065"/>
                  </a:cubicBezTo>
                  <a:cubicBezTo>
                    <a:pt x="9466" y="5151"/>
                    <a:pt x="9540" y="5201"/>
                    <a:pt x="9638" y="5225"/>
                  </a:cubicBezTo>
                  <a:cubicBezTo>
                    <a:pt x="9663" y="5225"/>
                    <a:pt x="9675" y="5225"/>
                    <a:pt x="9700" y="5225"/>
                  </a:cubicBezTo>
                  <a:cubicBezTo>
                    <a:pt x="10339" y="5299"/>
                    <a:pt x="10917" y="5090"/>
                    <a:pt x="11519" y="4930"/>
                  </a:cubicBezTo>
                  <a:cubicBezTo>
                    <a:pt x="11593" y="4918"/>
                    <a:pt x="11667" y="4820"/>
                    <a:pt x="11691" y="4746"/>
                  </a:cubicBezTo>
                  <a:cubicBezTo>
                    <a:pt x="11765" y="4451"/>
                    <a:pt x="11814" y="4143"/>
                    <a:pt x="11900" y="3848"/>
                  </a:cubicBezTo>
                  <a:cubicBezTo>
                    <a:pt x="11949" y="3664"/>
                    <a:pt x="11814" y="3516"/>
                    <a:pt x="11814" y="3344"/>
                  </a:cubicBezTo>
                  <a:cubicBezTo>
                    <a:pt x="11814" y="3172"/>
                    <a:pt x="11863" y="3074"/>
                    <a:pt x="12011" y="3049"/>
                  </a:cubicBezTo>
                  <a:cubicBezTo>
                    <a:pt x="12453" y="3000"/>
                    <a:pt x="12884" y="2877"/>
                    <a:pt x="13302" y="2742"/>
                  </a:cubicBezTo>
                  <a:cubicBezTo>
                    <a:pt x="13658" y="2631"/>
                    <a:pt x="14027" y="2570"/>
                    <a:pt x="14396" y="2496"/>
                  </a:cubicBezTo>
                  <a:cubicBezTo>
                    <a:pt x="14666" y="2435"/>
                    <a:pt x="14961" y="2410"/>
                    <a:pt x="15232" y="2312"/>
                  </a:cubicBezTo>
                  <a:cubicBezTo>
                    <a:pt x="15846" y="2103"/>
                    <a:pt x="16498" y="2140"/>
                    <a:pt x="17113" y="1967"/>
                  </a:cubicBezTo>
                  <a:cubicBezTo>
                    <a:pt x="17641" y="2004"/>
                    <a:pt x="18158" y="1832"/>
                    <a:pt x="18686" y="1832"/>
                  </a:cubicBezTo>
                  <a:cubicBezTo>
                    <a:pt x="18834" y="1832"/>
                    <a:pt x="18994" y="1808"/>
                    <a:pt x="19141" y="1783"/>
                  </a:cubicBezTo>
                  <a:cubicBezTo>
                    <a:pt x="19203" y="1697"/>
                    <a:pt x="19239" y="1623"/>
                    <a:pt x="19289" y="1549"/>
                  </a:cubicBezTo>
                  <a:cubicBezTo>
                    <a:pt x="19338" y="1488"/>
                    <a:pt x="19436" y="1439"/>
                    <a:pt x="19461" y="1365"/>
                  </a:cubicBezTo>
                  <a:cubicBezTo>
                    <a:pt x="19559" y="1095"/>
                    <a:pt x="19768" y="886"/>
                    <a:pt x="19916" y="640"/>
                  </a:cubicBezTo>
                  <a:cubicBezTo>
                    <a:pt x="20039" y="443"/>
                    <a:pt x="20149" y="234"/>
                    <a:pt x="20186" y="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42;p23">
              <a:extLst>
                <a:ext uri="{FF2B5EF4-FFF2-40B4-BE49-F238E27FC236}">
                  <a16:creationId xmlns:a16="http://schemas.microsoft.com/office/drawing/2014/main" id="{BF0113DF-B7C4-4594-AA70-971CB970C292}"/>
                </a:ext>
              </a:extLst>
            </p:cNvPr>
            <p:cNvSpPr/>
            <p:nvPr/>
          </p:nvSpPr>
          <p:spPr>
            <a:xfrm>
              <a:off x="-11155595" y="-4978083"/>
              <a:ext cx="289751" cy="285206"/>
            </a:xfrm>
            <a:custGeom>
              <a:avLst/>
              <a:gdLst/>
              <a:ahLst/>
              <a:cxnLst/>
              <a:rect l="l" t="t" r="r" b="b"/>
              <a:pathLst>
                <a:path w="6184" h="6087" extrusionOk="0">
                  <a:moveTo>
                    <a:pt x="4192" y="3148"/>
                  </a:moveTo>
                  <a:cubicBezTo>
                    <a:pt x="4438" y="3517"/>
                    <a:pt x="4746" y="3824"/>
                    <a:pt x="5114" y="4070"/>
                  </a:cubicBezTo>
                  <a:cubicBezTo>
                    <a:pt x="5471" y="4304"/>
                    <a:pt x="5803" y="4549"/>
                    <a:pt x="6147" y="4795"/>
                  </a:cubicBezTo>
                  <a:cubicBezTo>
                    <a:pt x="6184" y="5226"/>
                    <a:pt x="6159" y="5631"/>
                    <a:pt x="6159" y="6086"/>
                  </a:cubicBezTo>
                  <a:cubicBezTo>
                    <a:pt x="6036" y="6061"/>
                    <a:pt x="5950" y="6049"/>
                    <a:pt x="5877" y="6012"/>
                  </a:cubicBezTo>
                  <a:cubicBezTo>
                    <a:pt x="5754" y="5926"/>
                    <a:pt x="5631" y="5828"/>
                    <a:pt x="5520" y="5730"/>
                  </a:cubicBezTo>
                  <a:cubicBezTo>
                    <a:pt x="5041" y="5336"/>
                    <a:pt x="4561" y="4943"/>
                    <a:pt x="4094" y="4549"/>
                  </a:cubicBezTo>
                  <a:cubicBezTo>
                    <a:pt x="3959" y="4426"/>
                    <a:pt x="3824" y="4316"/>
                    <a:pt x="3688" y="4205"/>
                  </a:cubicBezTo>
                  <a:cubicBezTo>
                    <a:pt x="3639" y="4156"/>
                    <a:pt x="3590" y="4107"/>
                    <a:pt x="3541" y="4058"/>
                  </a:cubicBezTo>
                  <a:cubicBezTo>
                    <a:pt x="2668" y="3160"/>
                    <a:pt x="1771" y="2287"/>
                    <a:pt x="750" y="1538"/>
                  </a:cubicBezTo>
                  <a:cubicBezTo>
                    <a:pt x="480" y="1341"/>
                    <a:pt x="259" y="1095"/>
                    <a:pt x="62" y="812"/>
                  </a:cubicBezTo>
                  <a:cubicBezTo>
                    <a:pt x="37" y="579"/>
                    <a:pt x="0" y="345"/>
                    <a:pt x="37" y="99"/>
                  </a:cubicBezTo>
                  <a:cubicBezTo>
                    <a:pt x="50" y="50"/>
                    <a:pt x="148" y="1"/>
                    <a:pt x="197" y="25"/>
                  </a:cubicBezTo>
                  <a:cubicBezTo>
                    <a:pt x="431" y="99"/>
                    <a:pt x="627" y="247"/>
                    <a:pt x="799" y="419"/>
                  </a:cubicBezTo>
                  <a:cubicBezTo>
                    <a:pt x="984" y="579"/>
                    <a:pt x="1144" y="763"/>
                    <a:pt x="1340" y="898"/>
                  </a:cubicBezTo>
                  <a:cubicBezTo>
                    <a:pt x="2078" y="1427"/>
                    <a:pt x="2754" y="2029"/>
                    <a:pt x="3406" y="2669"/>
                  </a:cubicBezTo>
                  <a:cubicBezTo>
                    <a:pt x="3516" y="2767"/>
                    <a:pt x="3615" y="2890"/>
                    <a:pt x="3787" y="2890"/>
                  </a:cubicBezTo>
                  <a:cubicBezTo>
                    <a:pt x="3873" y="3062"/>
                    <a:pt x="4008" y="3148"/>
                    <a:pt x="4192" y="3148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43;p23">
              <a:extLst>
                <a:ext uri="{FF2B5EF4-FFF2-40B4-BE49-F238E27FC236}">
                  <a16:creationId xmlns:a16="http://schemas.microsoft.com/office/drawing/2014/main" id="{D04C2766-19F3-4BB1-AD25-8053BA870837}"/>
                </a:ext>
              </a:extLst>
            </p:cNvPr>
            <p:cNvSpPr/>
            <p:nvPr/>
          </p:nvSpPr>
          <p:spPr>
            <a:xfrm>
              <a:off x="-10946528" y="-4830630"/>
              <a:ext cx="25395" cy="22537"/>
            </a:xfrm>
            <a:custGeom>
              <a:avLst/>
              <a:gdLst/>
              <a:ahLst/>
              <a:cxnLst/>
              <a:rect l="l" t="t" r="r" b="b"/>
              <a:pathLst>
                <a:path w="542" h="481" extrusionOk="0">
                  <a:moveTo>
                    <a:pt x="1" y="13"/>
                  </a:moveTo>
                  <a:cubicBezTo>
                    <a:pt x="222" y="50"/>
                    <a:pt x="394" y="173"/>
                    <a:pt x="517" y="357"/>
                  </a:cubicBezTo>
                  <a:cubicBezTo>
                    <a:pt x="542" y="382"/>
                    <a:pt x="505" y="431"/>
                    <a:pt x="505" y="480"/>
                  </a:cubicBezTo>
                  <a:cubicBezTo>
                    <a:pt x="321" y="394"/>
                    <a:pt x="185" y="247"/>
                    <a:pt x="50" y="112"/>
                  </a:cubicBezTo>
                  <a:cubicBezTo>
                    <a:pt x="25" y="87"/>
                    <a:pt x="25" y="38"/>
                    <a:pt x="1" y="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44;p23">
              <a:extLst>
                <a:ext uri="{FF2B5EF4-FFF2-40B4-BE49-F238E27FC236}">
                  <a16:creationId xmlns:a16="http://schemas.microsoft.com/office/drawing/2014/main" id="{94489675-91F2-40DC-8CB8-E49D9F7F8344}"/>
                </a:ext>
              </a:extLst>
            </p:cNvPr>
            <p:cNvSpPr/>
            <p:nvPr/>
          </p:nvSpPr>
          <p:spPr>
            <a:xfrm>
              <a:off x="-10978202" y="-4847873"/>
              <a:ext cx="12745" cy="5810"/>
            </a:xfrm>
            <a:custGeom>
              <a:avLst/>
              <a:gdLst/>
              <a:ahLst/>
              <a:cxnLst/>
              <a:rect l="l" t="t" r="r" b="b"/>
              <a:pathLst>
                <a:path w="272" h="124" extrusionOk="0">
                  <a:moveTo>
                    <a:pt x="271" y="111"/>
                  </a:moveTo>
                  <a:cubicBezTo>
                    <a:pt x="185" y="111"/>
                    <a:pt x="87" y="111"/>
                    <a:pt x="1" y="123"/>
                  </a:cubicBezTo>
                  <a:cubicBezTo>
                    <a:pt x="124" y="0"/>
                    <a:pt x="124" y="0"/>
                    <a:pt x="271" y="111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45;p23">
              <a:extLst>
                <a:ext uri="{FF2B5EF4-FFF2-40B4-BE49-F238E27FC236}">
                  <a16:creationId xmlns:a16="http://schemas.microsoft.com/office/drawing/2014/main" id="{1E3F64F2-44AE-40CF-9F9D-EED9F3865CFF}"/>
                </a:ext>
              </a:extLst>
            </p:cNvPr>
            <p:cNvSpPr/>
            <p:nvPr/>
          </p:nvSpPr>
          <p:spPr>
            <a:xfrm>
              <a:off x="-10959741" y="-4837518"/>
              <a:ext cx="13260" cy="7544"/>
            </a:xfrm>
            <a:custGeom>
              <a:avLst/>
              <a:gdLst/>
              <a:ahLst/>
              <a:cxnLst/>
              <a:rect l="l" t="t" r="r" b="b"/>
              <a:pathLst>
                <a:path w="283" h="161" extrusionOk="0">
                  <a:moveTo>
                    <a:pt x="0" y="160"/>
                  </a:moveTo>
                  <a:cubicBezTo>
                    <a:pt x="0" y="111"/>
                    <a:pt x="0" y="62"/>
                    <a:pt x="0" y="0"/>
                  </a:cubicBezTo>
                  <a:cubicBezTo>
                    <a:pt x="111" y="25"/>
                    <a:pt x="221" y="50"/>
                    <a:pt x="283" y="160"/>
                  </a:cubicBezTo>
                  <a:lnTo>
                    <a:pt x="283" y="148"/>
                  </a:lnTo>
                  <a:cubicBezTo>
                    <a:pt x="197" y="148"/>
                    <a:pt x="99" y="160"/>
                    <a:pt x="0" y="160"/>
                  </a:cubicBezTo>
                  <a:close/>
                </a:path>
              </a:pathLst>
            </a:custGeom>
            <a:solidFill>
              <a:srgbClr val="EC9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46;p23">
              <a:extLst>
                <a:ext uri="{FF2B5EF4-FFF2-40B4-BE49-F238E27FC236}">
                  <a16:creationId xmlns:a16="http://schemas.microsoft.com/office/drawing/2014/main" id="{C424A868-995E-4C93-A97B-09DC41D9D5EA}"/>
                </a:ext>
              </a:extLst>
            </p:cNvPr>
            <p:cNvSpPr/>
            <p:nvPr/>
          </p:nvSpPr>
          <p:spPr>
            <a:xfrm>
              <a:off x="-11123359" y="-5297728"/>
              <a:ext cx="1255199" cy="526510"/>
            </a:xfrm>
            <a:custGeom>
              <a:avLst/>
              <a:gdLst/>
              <a:ahLst/>
              <a:cxnLst/>
              <a:rect l="l" t="t" r="r" b="b"/>
              <a:pathLst>
                <a:path w="26789" h="11237" extrusionOk="0">
                  <a:moveTo>
                    <a:pt x="17630" y="7610"/>
                  </a:moveTo>
                  <a:cubicBezTo>
                    <a:pt x="17372" y="7806"/>
                    <a:pt x="17089" y="7991"/>
                    <a:pt x="16769" y="8089"/>
                  </a:cubicBezTo>
                  <a:cubicBezTo>
                    <a:pt x="16363" y="8200"/>
                    <a:pt x="15945" y="8187"/>
                    <a:pt x="15527" y="8101"/>
                  </a:cubicBezTo>
                  <a:cubicBezTo>
                    <a:pt x="15208" y="8040"/>
                    <a:pt x="14999" y="7806"/>
                    <a:pt x="14814" y="7548"/>
                  </a:cubicBezTo>
                  <a:cubicBezTo>
                    <a:pt x="14778" y="7499"/>
                    <a:pt x="14753" y="7425"/>
                    <a:pt x="14753" y="7364"/>
                  </a:cubicBezTo>
                  <a:cubicBezTo>
                    <a:pt x="14753" y="7167"/>
                    <a:pt x="14765" y="6970"/>
                    <a:pt x="14802" y="6774"/>
                  </a:cubicBezTo>
                  <a:cubicBezTo>
                    <a:pt x="14814" y="6700"/>
                    <a:pt x="14901" y="6638"/>
                    <a:pt x="14950" y="6577"/>
                  </a:cubicBezTo>
                  <a:cubicBezTo>
                    <a:pt x="14962" y="6565"/>
                    <a:pt x="14999" y="6565"/>
                    <a:pt x="15023" y="6565"/>
                  </a:cubicBezTo>
                  <a:cubicBezTo>
                    <a:pt x="15048" y="6589"/>
                    <a:pt x="15110" y="6614"/>
                    <a:pt x="15110" y="6638"/>
                  </a:cubicBezTo>
                  <a:cubicBezTo>
                    <a:pt x="15122" y="6786"/>
                    <a:pt x="15097" y="6946"/>
                    <a:pt x="15110" y="7093"/>
                  </a:cubicBezTo>
                  <a:cubicBezTo>
                    <a:pt x="15122" y="7315"/>
                    <a:pt x="15257" y="7462"/>
                    <a:pt x="15429" y="7560"/>
                  </a:cubicBezTo>
                  <a:cubicBezTo>
                    <a:pt x="15503" y="7610"/>
                    <a:pt x="15589" y="7646"/>
                    <a:pt x="15675" y="7671"/>
                  </a:cubicBezTo>
                  <a:cubicBezTo>
                    <a:pt x="16302" y="7794"/>
                    <a:pt x="16855" y="7659"/>
                    <a:pt x="17347" y="7253"/>
                  </a:cubicBezTo>
                  <a:cubicBezTo>
                    <a:pt x="17445" y="7167"/>
                    <a:pt x="17507" y="7032"/>
                    <a:pt x="17482" y="6897"/>
                  </a:cubicBezTo>
                  <a:cubicBezTo>
                    <a:pt x="17458" y="6761"/>
                    <a:pt x="17408" y="6638"/>
                    <a:pt x="17372" y="6491"/>
                  </a:cubicBezTo>
                  <a:cubicBezTo>
                    <a:pt x="17187" y="6380"/>
                    <a:pt x="17052" y="6307"/>
                    <a:pt x="16929" y="6220"/>
                  </a:cubicBezTo>
                  <a:cubicBezTo>
                    <a:pt x="16708" y="6036"/>
                    <a:pt x="16462" y="5999"/>
                    <a:pt x="16191" y="5999"/>
                  </a:cubicBezTo>
                  <a:cubicBezTo>
                    <a:pt x="16032" y="5987"/>
                    <a:pt x="15884" y="5999"/>
                    <a:pt x="15786" y="6159"/>
                  </a:cubicBezTo>
                  <a:cubicBezTo>
                    <a:pt x="15786" y="6159"/>
                    <a:pt x="15700" y="6134"/>
                    <a:pt x="15687" y="6110"/>
                  </a:cubicBezTo>
                  <a:cubicBezTo>
                    <a:pt x="15614" y="5975"/>
                    <a:pt x="15650" y="5802"/>
                    <a:pt x="15761" y="5753"/>
                  </a:cubicBezTo>
                  <a:cubicBezTo>
                    <a:pt x="16118" y="5606"/>
                    <a:pt x="16486" y="5557"/>
                    <a:pt x="16843" y="5716"/>
                  </a:cubicBezTo>
                  <a:cubicBezTo>
                    <a:pt x="17003" y="5790"/>
                    <a:pt x="17150" y="5913"/>
                    <a:pt x="17310" y="5975"/>
                  </a:cubicBezTo>
                  <a:cubicBezTo>
                    <a:pt x="17789" y="6147"/>
                    <a:pt x="17888" y="6540"/>
                    <a:pt x="17925" y="6970"/>
                  </a:cubicBezTo>
                  <a:cubicBezTo>
                    <a:pt x="17949" y="7229"/>
                    <a:pt x="17839" y="7450"/>
                    <a:pt x="17630" y="7610"/>
                  </a:cubicBezTo>
                  <a:close/>
                  <a:moveTo>
                    <a:pt x="13819" y="9171"/>
                  </a:moveTo>
                  <a:cubicBezTo>
                    <a:pt x="13327" y="9380"/>
                    <a:pt x="12811" y="9491"/>
                    <a:pt x="12270" y="9454"/>
                  </a:cubicBezTo>
                  <a:cubicBezTo>
                    <a:pt x="12134" y="9441"/>
                    <a:pt x="12024" y="9380"/>
                    <a:pt x="11938" y="9269"/>
                  </a:cubicBezTo>
                  <a:cubicBezTo>
                    <a:pt x="11864" y="9159"/>
                    <a:pt x="11790" y="9048"/>
                    <a:pt x="11753" y="8925"/>
                  </a:cubicBezTo>
                  <a:cubicBezTo>
                    <a:pt x="11729" y="8851"/>
                    <a:pt x="11741" y="8753"/>
                    <a:pt x="11766" y="8679"/>
                  </a:cubicBezTo>
                  <a:cubicBezTo>
                    <a:pt x="11766" y="8642"/>
                    <a:pt x="11827" y="8605"/>
                    <a:pt x="11864" y="8605"/>
                  </a:cubicBezTo>
                  <a:cubicBezTo>
                    <a:pt x="11901" y="8593"/>
                    <a:pt x="11962" y="8605"/>
                    <a:pt x="11975" y="8630"/>
                  </a:cubicBezTo>
                  <a:cubicBezTo>
                    <a:pt x="12122" y="9048"/>
                    <a:pt x="12466" y="9097"/>
                    <a:pt x="12835" y="9048"/>
                  </a:cubicBezTo>
                  <a:cubicBezTo>
                    <a:pt x="13118" y="8999"/>
                    <a:pt x="13401" y="8950"/>
                    <a:pt x="13671" y="8864"/>
                  </a:cubicBezTo>
                  <a:cubicBezTo>
                    <a:pt x="13929" y="8790"/>
                    <a:pt x="14052" y="8482"/>
                    <a:pt x="13954" y="8212"/>
                  </a:cubicBezTo>
                  <a:cubicBezTo>
                    <a:pt x="13782" y="7794"/>
                    <a:pt x="13610" y="7634"/>
                    <a:pt x="13093" y="7388"/>
                  </a:cubicBezTo>
                  <a:cubicBezTo>
                    <a:pt x="13216" y="7315"/>
                    <a:pt x="13352" y="7327"/>
                    <a:pt x="13474" y="7388"/>
                  </a:cubicBezTo>
                  <a:cubicBezTo>
                    <a:pt x="13917" y="7585"/>
                    <a:pt x="14126" y="7966"/>
                    <a:pt x="14224" y="8409"/>
                  </a:cubicBezTo>
                  <a:cubicBezTo>
                    <a:pt x="14286" y="8667"/>
                    <a:pt x="14065" y="9060"/>
                    <a:pt x="13819" y="9171"/>
                  </a:cubicBezTo>
                  <a:close/>
                  <a:moveTo>
                    <a:pt x="10573" y="6417"/>
                  </a:moveTo>
                  <a:cubicBezTo>
                    <a:pt x="10426" y="6282"/>
                    <a:pt x="10340" y="6098"/>
                    <a:pt x="10327" y="5901"/>
                  </a:cubicBezTo>
                  <a:cubicBezTo>
                    <a:pt x="10315" y="5630"/>
                    <a:pt x="10364" y="5372"/>
                    <a:pt x="10475" y="5126"/>
                  </a:cubicBezTo>
                  <a:cubicBezTo>
                    <a:pt x="10499" y="5077"/>
                    <a:pt x="10536" y="5003"/>
                    <a:pt x="10586" y="4979"/>
                  </a:cubicBezTo>
                  <a:cubicBezTo>
                    <a:pt x="11003" y="4733"/>
                    <a:pt x="11421" y="4487"/>
                    <a:pt x="11925" y="4499"/>
                  </a:cubicBezTo>
                  <a:cubicBezTo>
                    <a:pt x="11999" y="4512"/>
                    <a:pt x="12061" y="4536"/>
                    <a:pt x="12122" y="4561"/>
                  </a:cubicBezTo>
                  <a:cubicBezTo>
                    <a:pt x="12208" y="4585"/>
                    <a:pt x="12171" y="4659"/>
                    <a:pt x="12171" y="4733"/>
                  </a:cubicBezTo>
                  <a:cubicBezTo>
                    <a:pt x="12651" y="4819"/>
                    <a:pt x="13057" y="5077"/>
                    <a:pt x="13450" y="5348"/>
                  </a:cubicBezTo>
                  <a:cubicBezTo>
                    <a:pt x="13720" y="5557"/>
                    <a:pt x="13856" y="5864"/>
                    <a:pt x="13892" y="6196"/>
                  </a:cubicBezTo>
                  <a:cubicBezTo>
                    <a:pt x="13917" y="6368"/>
                    <a:pt x="13856" y="6516"/>
                    <a:pt x="13720" y="6602"/>
                  </a:cubicBezTo>
                  <a:cubicBezTo>
                    <a:pt x="13524" y="6749"/>
                    <a:pt x="13327" y="6872"/>
                    <a:pt x="13118" y="6995"/>
                  </a:cubicBezTo>
                  <a:cubicBezTo>
                    <a:pt x="13020" y="7044"/>
                    <a:pt x="12909" y="7069"/>
                    <a:pt x="12798" y="7081"/>
                  </a:cubicBezTo>
                  <a:cubicBezTo>
                    <a:pt x="12602" y="7093"/>
                    <a:pt x="12405" y="7093"/>
                    <a:pt x="12208" y="7093"/>
                  </a:cubicBezTo>
                  <a:cubicBezTo>
                    <a:pt x="11495" y="7106"/>
                    <a:pt x="11569" y="7155"/>
                    <a:pt x="10881" y="6663"/>
                  </a:cubicBezTo>
                  <a:cubicBezTo>
                    <a:pt x="10770" y="6589"/>
                    <a:pt x="10672" y="6503"/>
                    <a:pt x="10573" y="6417"/>
                  </a:cubicBezTo>
                  <a:close/>
                  <a:moveTo>
                    <a:pt x="9282" y="8667"/>
                  </a:moveTo>
                  <a:cubicBezTo>
                    <a:pt x="9123" y="8777"/>
                    <a:pt x="8938" y="8864"/>
                    <a:pt x="8778" y="8986"/>
                  </a:cubicBezTo>
                  <a:cubicBezTo>
                    <a:pt x="8422" y="9269"/>
                    <a:pt x="8016" y="9404"/>
                    <a:pt x="7623" y="9343"/>
                  </a:cubicBezTo>
                  <a:cubicBezTo>
                    <a:pt x="7500" y="9343"/>
                    <a:pt x="7463" y="9331"/>
                    <a:pt x="7414" y="9343"/>
                  </a:cubicBezTo>
                  <a:cubicBezTo>
                    <a:pt x="7008" y="9404"/>
                    <a:pt x="6688" y="9220"/>
                    <a:pt x="6406" y="8950"/>
                  </a:cubicBezTo>
                  <a:cubicBezTo>
                    <a:pt x="6344" y="8888"/>
                    <a:pt x="6283" y="8802"/>
                    <a:pt x="6283" y="8728"/>
                  </a:cubicBezTo>
                  <a:cubicBezTo>
                    <a:pt x="6270" y="8519"/>
                    <a:pt x="6270" y="8298"/>
                    <a:pt x="6295" y="8077"/>
                  </a:cubicBezTo>
                  <a:cubicBezTo>
                    <a:pt x="6307" y="8003"/>
                    <a:pt x="6381" y="7917"/>
                    <a:pt x="6443" y="7855"/>
                  </a:cubicBezTo>
                  <a:cubicBezTo>
                    <a:pt x="6627" y="7671"/>
                    <a:pt x="6861" y="7548"/>
                    <a:pt x="7119" y="7462"/>
                  </a:cubicBezTo>
                  <a:cubicBezTo>
                    <a:pt x="7303" y="7401"/>
                    <a:pt x="7500" y="7351"/>
                    <a:pt x="7684" y="7278"/>
                  </a:cubicBezTo>
                  <a:cubicBezTo>
                    <a:pt x="8053" y="7155"/>
                    <a:pt x="8422" y="7179"/>
                    <a:pt x="8803" y="7216"/>
                  </a:cubicBezTo>
                  <a:cubicBezTo>
                    <a:pt x="9159" y="7253"/>
                    <a:pt x="9541" y="7659"/>
                    <a:pt x="9565" y="8028"/>
                  </a:cubicBezTo>
                  <a:cubicBezTo>
                    <a:pt x="9590" y="8286"/>
                    <a:pt x="9491" y="8507"/>
                    <a:pt x="9282" y="8667"/>
                  </a:cubicBezTo>
                  <a:close/>
                  <a:moveTo>
                    <a:pt x="5914" y="9761"/>
                  </a:moveTo>
                  <a:cubicBezTo>
                    <a:pt x="5902" y="9798"/>
                    <a:pt x="5865" y="9835"/>
                    <a:pt x="5828" y="9847"/>
                  </a:cubicBezTo>
                  <a:cubicBezTo>
                    <a:pt x="5348" y="10093"/>
                    <a:pt x="4771" y="9945"/>
                    <a:pt x="4500" y="9491"/>
                  </a:cubicBezTo>
                  <a:cubicBezTo>
                    <a:pt x="4377" y="9282"/>
                    <a:pt x="4402" y="9060"/>
                    <a:pt x="4488" y="8851"/>
                  </a:cubicBezTo>
                  <a:cubicBezTo>
                    <a:pt x="4525" y="8765"/>
                    <a:pt x="4611" y="8728"/>
                    <a:pt x="4697" y="8728"/>
                  </a:cubicBezTo>
                  <a:cubicBezTo>
                    <a:pt x="4955" y="8728"/>
                    <a:pt x="5226" y="8728"/>
                    <a:pt x="5459" y="8900"/>
                  </a:cubicBezTo>
                  <a:cubicBezTo>
                    <a:pt x="5275" y="8950"/>
                    <a:pt x="5090" y="8986"/>
                    <a:pt x="4894" y="9036"/>
                  </a:cubicBezTo>
                  <a:cubicBezTo>
                    <a:pt x="4795" y="9060"/>
                    <a:pt x="4746" y="9208"/>
                    <a:pt x="4808" y="9306"/>
                  </a:cubicBezTo>
                  <a:cubicBezTo>
                    <a:pt x="4906" y="9478"/>
                    <a:pt x="5041" y="9577"/>
                    <a:pt x="5226" y="9589"/>
                  </a:cubicBezTo>
                  <a:cubicBezTo>
                    <a:pt x="5447" y="9601"/>
                    <a:pt x="5668" y="9589"/>
                    <a:pt x="5877" y="9601"/>
                  </a:cubicBezTo>
                  <a:cubicBezTo>
                    <a:pt x="5902" y="9601"/>
                    <a:pt x="5926" y="9626"/>
                    <a:pt x="5926" y="9638"/>
                  </a:cubicBezTo>
                  <a:cubicBezTo>
                    <a:pt x="5926" y="9675"/>
                    <a:pt x="5926" y="9724"/>
                    <a:pt x="5914" y="9761"/>
                  </a:cubicBezTo>
                  <a:close/>
                  <a:moveTo>
                    <a:pt x="3468" y="6798"/>
                  </a:moveTo>
                  <a:cubicBezTo>
                    <a:pt x="3443" y="6774"/>
                    <a:pt x="3443" y="6712"/>
                    <a:pt x="3455" y="6700"/>
                  </a:cubicBezTo>
                  <a:cubicBezTo>
                    <a:pt x="3517" y="6638"/>
                    <a:pt x="3591" y="6577"/>
                    <a:pt x="3664" y="6540"/>
                  </a:cubicBezTo>
                  <a:cubicBezTo>
                    <a:pt x="3910" y="6429"/>
                    <a:pt x="4156" y="6331"/>
                    <a:pt x="4390" y="6220"/>
                  </a:cubicBezTo>
                  <a:cubicBezTo>
                    <a:pt x="4488" y="6171"/>
                    <a:pt x="4549" y="6085"/>
                    <a:pt x="4599" y="5975"/>
                  </a:cubicBezTo>
                  <a:cubicBezTo>
                    <a:pt x="4623" y="5889"/>
                    <a:pt x="4586" y="5766"/>
                    <a:pt x="4513" y="5766"/>
                  </a:cubicBezTo>
                  <a:cubicBezTo>
                    <a:pt x="4316" y="5753"/>
                    <a:pt x="4107" y="5741"/>
                    <a:pt x="3910" y="5729"/>
                  </a:cubicBezTo>
                  <a:cubicBezTo>
                    <a:pt x="3578" y="5729"/>
                    <a:pt x="3259" y="5741"/>
                    <a:pt x="2927" y="5815"/>
                  </a:cubicBezTo>
                  <a:cubicBezTo>
                    <a:pt x="2902" y="5827"/>
                    <a:pt x="2853" y="5790"/>
                    <a:pt x="2828" y="5753"/>
                  </a:cubicBezTo>
                  <a:cubicBezTo>
                    <a:pt x="2791" y="5716"/>
                    <a:pt x="2816" y="5618"/>
                    <a:pt x="2865" y="5581"/>
                  </a:cubicBezTo>
                  <a:cubicBezTo>
                    <a:pt x="3037" y="5471"/>
                    <a:pt x="3222" y="5385"/>
                    <a:pt x="3418" y="5372"/>
                  </a:cubicBezTo>
                  <a:cubicBezTo>
                    <a:pt x="3775" y="5360"/>
                    <a:pt x="4119" y="5360"/>
                    <a:pt x="4476" y="5372"/>
                  </a:cubicBezTo>
                  <a:cubicBezTo>
                    <a:pt x="4599" y="5372"/>
                    <a:pt x="4734" y="5446"/>
                    <a:pt x="4844" y="5495"/>
                  </a:cubicBezTo>
                  <a:cubicBezTo>
                    <a:pt x="4955" y="5544"/>
                    <a:pt x="5041" y="5704"/>
                    <a:pt x="5017" y="5827"/>
                  </a:cubicBezTo>
                  <a:cubicBezTo>
                    <a:pt x="4980" y="6147"/>
                    <a:pt x="4869" y="6417"/>
                    <a:pt x="4562" y="6577"/>
                  </a:cubicBezTo>
                  <a:cubicBezTo>
                    <a:pt x="4304" y="6712"/>
                    <a:pt x="4045" y="6835"/>
                    <a:pt x="3763" y="6897"/>
                  </a:cubicBezTo>
                  <a:cubicBezTo>
                    <a:pt x="3652" y="6921"/>
                    <a:pt x="3541" y="6884"/>
                    <a:pt x="3468" y="6798"/>
                  </a:cubicBezTo>
                  <a:close/>
                  <a:moveTo>
                    <a:pt x="26788" y="8077"/>
                  </a:moveTo>
                  <a:cubicBezTo>
                    <a:pt x="26764" y="8028"/>
                    <a:pt x="26751" y="7978"/>
                    <a:pt x="26715" y="7942"/>
                  </a:cubicBezTo>
                  <a:cubicBezTo>
                    <a:pt x="26198" y="7388"/>
                    <a:pt x="25670" y="6823"/>
                    <a:pt x="25252" y="6171"/>
                  </a:cubicBezTo>
                  <a:cubicBezTo>
                    <a:pt x="25202" y="6098"/>
                    <a:pt x="25141" y="6036"/>
                    <a:pt x="25067" y="5987"/>
                  </a:cubicBezTo>
                  <a:cubicBezTo>
                    <a:pt x="25018" y="5962"/>
                    <a:pt x="24944" y="5962"/>
                    <a:pt x="24871" y="5950"/>
                  </a:cubicBezTo>
                  <a:cubicBezTo>
                    <a:pt x="24871" y="6208"/>
                    <a:pt x="24883" y="6454"/>
                    <a:pt x="24858" y="6688"/>
                  </a:cubicBezTo>
                  <a:cubicBezTo>
                    <a:pt x="24846" y="6946"/>
                    <a:pt x="24711" y="7142"/>
                    <a:pt x="24465" y="7265"/>
                  </a:cubicBezTo>
                  <a:cubicBezTo>
                    <a:pt x="24022" y="7499"/>
                    <a:pt x="23580" y="7499"/>
                    <a:pt x="23125" y="7351"/>
                  </a:cubicBezTo>
                  <a:cubicBezTo>
                    <a:pt x="23088" y="7339"/>
                    <a:pt x="23076" y="7290"/>
                    <a:pt x="23051" y="7253"/>
                  </a:cubicBezTo>
                  <a:cubicBezTo>
                    <a:pt x="23125" y="7155"/>
                    <a:pt x="23236" y="7142"/>
                    <a:pt x="23346" y="7130"/>
                  </a:cubicBezTo>
                  <a:cubicBezTo>
                    <a:pt x="23543" y="7118"/>
                    <a:pt x="23740" y="7106"/>
                    <a:pt x="23936" y="7081"/>
                  </a:cubicBezTo>
                  <a:cubicBezTo>
                    <a:pt x="24367" y="7020"/>
                    <a:pt x="24551" y="6786"/>
                    <a:pt x="24551" y="6356"/>
                  </a:cubicBezTo>
                  <a:cubicBezTo>
                    <a:pt x="24551" y="6220"/>
                    <a:pt x="24502" y="6098"/>
                    <a:pt x="24403" y="5999"/>
                  </a:cubicBezTo>
                  <a:cubicBezTo>
                    <a:pt x="24268" y="5864"/>
                    <a:pt x="24133" y="5716"/>
                    <a:pt x="23985" y="5581"/>
                  </a:cubicBezTo>
                  <a:cubicBezTo>
                    <a:pt x="23912" y="5532"/>
                    <a:pt x="23826" y="5507"/>
                    <a:pt x="23740" y="5458"/>
                  </a:cubicBezTo>
                  <a:cubicBezTo>
                    <a:pt x="23506" y="5594"/>
                    <a:pt x="23297" y="5766"/>
                    <a:pt x="23027" y="5790"/>
                  </a:cubicBezTo>
                  <a:cubicBezTo>
                    <a:pt x="22768" y="5827"/>
                    <a:pt x="22510" y="5889"/>
                    <a:pt x="22264" y="5938"/>
                  </a:cubicBezTo>
                  <a:cubicBezTo>
                    <a:pt x="22092" y="6282"/>
                    <a:pt x="21834" y="6528"/>
                    <a:pt x="21736" y="6884"/>
                  </a:cubicBezTo>
                  <a:cubicBezTo>
                    <a:pt x="21723" y="6958"/>
                    <a:pt x="21637" y="7032"/>
                    <a:pt x="21564" y="7081"/>
                  </a:cubicBezTo>
                  <a:cubicBezTo>
                    <a:pt x="21084" y="7474"/>
                    <a:pt x="21084" y="7474"/>
                    <a:pt x="20433" y="7474"/>
                  </a:cubicBezTo>
                  <a:cubicBezTo>
                    <a:pt x="20260" y="7474"/>
                    <a:pt x="20076" y="7487"/>
                    <a:pt x="19904" y="7474"/>
                  </a:cubicBezTo>
                  <a:cubicBezTo>
                    <a:pt x="19756" y="7462"/>
                    <a:pt x="19597" y="7413"/>
                    <a:pt x="19449" y="7376"/>
                  </a:cubicBezTo>
                  <a:cubicBezTo>
                    <a:pt x="19203" y="7315"/>
                    <a:pt x="19093" y="7130"/>
                    <a:pt x="19043" y="6909"/>
                  </a:cubicBezTo>
                  <a:cubicBezTo>
                    <a:pt x="19031" y="6847"/>
                    <a:pt x="19080" y="6786"/>
                    <a:pt x="19093" y="6724"/>
                  </a:cubicBezTo>
                  <a:cubicBezTo>
                    <a:pt x="19129" y="6737"/>
                    <a:pt x="19191" y="6737"/>
                    <a:pt x="19216" y="6761"/>
                  </a:cubicBezTo>
                  <a:cubicBezTo>
                    <a:pt x="19400" y="6995"/>
                    <a:pt x="19634" y="7069"/>
                    <a:pt x="19916" y="7069"/>
                  </a:cubicBezTo>
                  <a:cubicBezTo>
                    <a:pt x="20174" y="7056"/>
                    <a:pt x="20445" y="7056"/>
                    <a:pt x="20703" y="7056"/>
                  </a:cubicBezTo>
                  <a:cubicBezTo>
                    <a:pt x="20961" y="7056"/>
                    <a:pt x="21121" y="6909"/>
                    <a:pt x="21244" y="6724"/>
                  </a:cubicBezTo>
                  <a:cubicBezTo>
                    <a:pt x="21318" y="6602"/>
                    <a:pt x="21367" y="6442"/>
                    <a:pt x="21441" y="6270"/>
                  </a:cubicBezTo>
                  <a:cubicBezTo>
                    <a:pt x="21158" y="5975"/>
                    <a:pt x="20924" y="5618"/>
                    <a:pt x="20494" y="5520"/>
                  </a:cubicBezTo>
                  <a:cubicBezTo>
                    <a:pt x="20347" y="5569"/>
                    <a:pt x="20224" y="5594"/>
                    <a:pt x="20101" y="5643"/>
                  </a:cubicBezTo>
                  <a:cubicBezTo>
                    <a:pt x="19806" y="5766"/>
                    <a:pt x="19498" y="5766"/>
                    <a:pt x="19191" y="5704"/>
                  </a:cubicBezTo>
                  <a:cubicBezTo>
                    <a:pt x="19080" y="5692"/>
                    <a:pt x="18970" y="5655"/>
                    <a:pt x="18859" y="5655"/>
                  </a:cubicBezTo>
                  <a:cubicBezTo>
                    <a:pt x="18466" y="5618"/>
                    <a:pt x="18146" y="5409"/>
                    <a:pt x="17925" y="5089"/>
                  </a:cubicBezTo>
                  <a:cubicBezTo>
                    <a:pt x="17667" y="4721"/>
                    <a:pt x="17396" y="4340"/>
                    <a:pt x="17212" y="3922"/>
                  </a:cubicBezTo>
                  <a:cubicBezTo>
                    <a:pt x="17126" y="3885"/>
                    <a:pt x="17040" y="3848"/>
                    <a:pt x="16954" y="3823"/>
                  </a:cubicBezTo>
                  <a:cubicBezTo>
                    <a:pt x="16548" y="3688"/>
                    <a:pt x="16302" y="3393"/>
                    <a:pt x="16142" y="3012"/>
                  </a:cubicBezTo>
                  <a:cubicBezTo>
                    <a:pt x="16044" y="2778"/>
                    <a:pt x="16044" y="2545"/>
                    <a:pt x="16032" y="2299"/>
                  </a:cubicBezTo>
                  <a:cubicBezTo>
                    <a:pt x="16007" y="1955"/>
                    <a:pt x="16007" y="1930"/>
                    <a:pt x="16290" y="1795"/>
                  </a:cubicBezTo>
                  <a:cubicBezTo>
                    <a:pt x="16388" y="1746"/>
                    <a:pt x="16486" y="1684"/>
                    <a:pt x="16597" y="1660"/>
                  </a:cubicBezTo>
                  <a:cubicBezTo>
                    <a:pt x="16929" y="1561"/>
                    <a:pt x="17249" y="1549"/>
                    <a:pt x="17507" y="1832"/>
                  </a:cubicBezTo>
                  <a:cubicBezTo>
                    <a:pt x="17605" y="1930"/>
                    <a:pt x="17728" y="1992"/>
                    <a:pt x="17814" y="2090"/>
                  </a:cubicBezTo>
                  <a:cubicBezTo>
                    <a:pt x="18048" y="2323"/>
                    <a:pt x="18171" y="2631"/>
                    <a:pt x="18355" y="2901"/>
                  </a:cubicBezTo>
                  <a:cubicBezTo>
                    <a:pt x="18392" y="2950"/>
                    <a:pt x="18392" y="3024"/>
                    <a:pt x="18392" y="3098"/>
                  </a:cubicBezTo>
                  <a:cubicBezTo>
                    <a:pt x="18380" y="3221"/>
                    <a:pt x="18367" y="3356"/>
                    <a:pt x="18330" y="3479"/>
                  </a:cubicBezTo>
                  <a:cubicBezTo>
                    <a:pt x="18257" y="3651"/>
                    <a:pt x="18330" y="3774"/>
                    <a:pt x="18429" y="3909"/>
                  </a:cubicBezTo>
                  <a:cubicBezTo>
                    <a:pt x="18613" y="4143"/>
                    <a:pt x="18834" y="4290"/>
                    <a:pt x="19166" y="4254"/>
                  </a:cubicBezTo>
                  <a:cubicBezTo>
                    <a:pt x="19338" y="4241"/>
                    <a:pt x="19511" y="4254"/>
                    <a:pt x="19695" y="4254"/>
                  </a:cubicBezTo>
                  <a:cubicBezTo>
                    <a:pt x="19904" y="4241"/>
                    <a:pt x="20113" y="4057"/>
                    <a:pt x="20162" y="3848"/>
                  </a:cubicBezTo>
                  <a:cubicBezTo>
                    <a:pt x="20236" y="3516"/>
                    <a:pt x="20113" y="3245"/>
                    <a:pt x="19892" y="3000"/>
                  </a:cubicBezTo>
                  <a:cubicBezTo>
                    <a:pt x="19806" y="2914"/>
                    <a:pt x="19732" y="2914"/>
                    <a:pt x="19621" y="2987"/>
                  </a:cubicBezTo>
                  <a:cubicBezTo>
                    <a:pt x="19498" y="3073"/>
                    <a:pt x="19388" y="3012"/>
                    <a:pt x="19375" y="2889"/>
                  </a:cubicBezTo>
                  <a:cubicBezTo>
                    <a:pt x="19338" y="2692"/>
                    <a:pt x="19314" y="2496"/>
                    <a:pt x="19277" y="2299"/>
                  </a:cubicBezTo>
                  <a:cubicBezTo>
                    <a:pt x="19166" y="1598"/>
                    <a:pt x="18416" y="1008"/>
                    <a:pt x="17839" y="1070"/>
                  </a:cubicBezTo>
                  <a:cubicBezTo>
                    <a:pt x="17703" y="1094"/>
                    <a:pt x="17654" y="1143"/>
                    <a:pt x="17654" y="1279"/>
                  </a:cubicBezTo>
                  <a:cubicBezTo>
                    <a:pt x="17654" y="1377"/>
                    <a:pt x="17568" y="1438"/>
                    <a:pt x="17470" y="1438"/>
                  </a:cubicBezTo>
                  <a:cubicBezTo>
                    <a:pt x="17322" y="1438"/>
                    <a:pt x="17163" y="1426"/>
                    <a:pt x="17040" y="1328"/>
                  </a:cubicBezTo>
                  <a:cubicBezTo>
                    <a:pt x="17015" y="1279"/>
                    <a:pt x="16990" y="1242"/>
                    <a:pt x="16978" y="1205"/>
                  </a:cubicBezTo>
                  <a:cubicBezTo>
                    <a:pt x="16880" y="701"/>
                    <a:pt x="16585" y="381"/>
                    <a:pt x="16118" y="209"/>
                  </a:cubicBezTo>
                  <a:cubicBezTo>
                    <a:pt x="16056" y="184"/>
                    <a:pt x="15995" y="172"/>
                    <a:pt x="15933" y="148"/>
                  </a:cubicBezTo>
                  <a:cubicBezTo>
                    <a:pt x="15540" y="0"/>
                    <a:pt x="15159" y="0"/>
                    <a:pt x="14790" y="221"/>
                  </a:cubicBezTo>
                  <a:cubicBezTo>
                    <a:pt x="14667" y="283"/>
                    <a:pt x="14556" y="332"/>
                    <a:pt x="14421" y="406"/>
                  </a:cubicBezTo>
                  <a:cubicBezTo>
                    <a:pt x="14372" y="566"/>
                    <a:pt x="14323" y="738"/>
                    <a:pt x="14261" y="897"/>
                  </a:cubicBezTo>
                  <a:cubicBezTo>
                    <a:pt x="14237" y="934"/>
                    <a:pt x="14151" y="971"/>
                    <a:pt x="14089" y="959"/>
                  </a:cubicBezTo>
                  <a:cubicBezTo>
                    <a:pt x="14040" y="959"/>
                    <a:pt x="13979" y="910"/>
                    <a:pt x="13929" y="873"/>
                  </a:cubicBezTo>
                  <a:cubicBezTo>
                    <a:pt x="13683" y="701"/>
                    <a:pt x="13438" y="725"/>
                    <a:pt x="13179" y="824"/>
                  </a:cubicBezTo>
                  <a:cubicBezTo>
                    <a:pt x="13155" y="836"/>
                    <a:pt x="13130" y="885"/>
                    <a:pt x="13118" y="922"/>
                  </a:cubicBezTo>
                  <a:cubicBezTo>
                    <a:pt x="13487" y="1303"/>
                    <a:pt x="13487" y="1303"/>
                    <a:pt x="13659" y="1869"/>
                  </a:cubicBezTo>
                  <a:cubicBezTo>
                    <a:pt x="13831" y="1905"/>
                    <a:pt x="14003" y="1942"/>
                    <a:pt x="14175" y="1967"/>
                  </a:cubicBezTo>
                  <a:cubicBezTo>
                    <a:pt x="14298" y="1967"/>
                    <a:pt x="14396" y="2004"/>
                    <a:pt x="14483" y="2078"/>
                  </a:cubicBezTo>
                  <a:cubicBezTo>
                    <a:pt x="14556" y="2151"/>
                    <a:pt x="14642" y="2237"/>
                    <a:pt x="14728" y="2299"/>
                  </a:cubicBezTo>
                  <a:cubicBezTo>
                    <a:pt x="14901" y="2434"/>
                    <a:pt x="14937" y="2631"/>
                    <a:pt x="14901" y="2840"/>
                  </a:cubicBezTo>
                  <a:lnTo>
                    <a:pt x="14888" y="2815"/>
                  </a:lnTo>
                  <a:cubicBezTo>
                    <a:pt x="14962" y="2938"/>
                    <a:pt x="15023" y="3049"/>
                    <a:pt x="15097" y="3159"/>
                  </a:cubicBezTo>
                  <a:cubicBezTo>
                    <a:pt x="15171" y="3295"/>
                    <a:pt x="15159" y="3418"/>
                    <a:pt x="15060" y="3528"/>
                  </a:cubicBezTo>
                  <a:cubicBezTo>
                    <a:pt x="14950" y="3663"/>
                    <a:pt x="14827" y="3786"/>
                    <a:pt x="14704" y="3922"/>
                  </a:cubicBezTo>
                  <a:cubicBezTo>
                    <a:pt x="14507" y="4143"/>
                    <a:pt x="14237" y="4254"/>
                    <a:pt x="13942" y="4278"/>
                  </a:cubicBezTo>
                  <a:cubicBezTo>
                    <a:pt x="13597" y="4303"/>
                    <a:pt x="13253" y="4327"/>
                    <a:pt x="12909" y="4438"/>
                  </a:cubicBezTo>
                  <a:cubicBezTo>
                    <a:pt x="12577" y="4524"/>
                    <a:pt x="12233" y="4438"/>
                    <a:pt x="12110" y="3946"/>
                  </a:cubicBezTo>
                  <a:cubicBezTo>
                    <a:pt x="12085" y="3823"/>
                    <a:pt x="12073" y="3688"/>
                    <a:pt x="12061" y="3553"/>
                  </a:cubicBezTo>
                  <a:cubicBezTo>
                    <a:pt x="11975" y="3577"/>
                    <a:pt x="11913" y="3577"/>
                    <a:pt x="11852" y="3614"/>
                  </a:cubicBezTo>
                  <a:cubicBezTo>
                    <a:pt x="11532" y="3799"/>
                    <a:pt x="11188" y="3848"/>
                    <a:pt x="10831" y="3836"/>
                  </a:cubicBezTo>
                  <a:cubicBezTo>
                    <a:pt x="10524" y="3823"/>
                    <a:pt x="10217" y="3836"/>
                    <a:pt x="9872" y="3836"/>
                  </a:cubicBezTo>
                  <a:cubicBezTo>
                    <a:pt x="9885" y="3995"/>
                    <a:pt x="9897" y="4143"/>
                    <a:pt x="9909" y="4290"/>
                  </a:cubicBezTo>
                  <a:cubicBezTo>
                    <a:pt x="9909" y="4475"/>
                    <a:pt x="9922" y="4647"/>
                    <a:pt x="9909" y="4819"/>
                  </a:cubicBezTo>
                  <a:cubicBezTo>
                    <a:pt x="9897" y="5003"/>
                    <a:pt x="9885" y="5176"/>
                    <a:pt x="9848" y="5348"/>
                  </a:cubicBezTo>
                  <a:cubicBezTo>
                    <a:pt x="9823" y="5532"/>
                    <a:pt x="9713" y="5667"/>
                    <a:pt x="9553" y="5766"/>
                  </a:cubicBezTo>
                  <a:cubicBezTo>
                    <a:pt x="9332" y="5876"/>
                    <a:pt x="9123" y="5987"/>
                    <a:pt x="8901" y="6098"/>
                  </a:cubicBezTo>
                  <a:cubicBezTo>
                    <a:pt x="8496" y="6331"/>
                    <a:pt x="8065" y="6319"/>
                    <a:pt x="7623" y="6184"/>
                  </a:cubicBezTo>
                  <a:cubicBezTo>
                    <a:pt x="7377" y="6098"/>
                    <a:pt x="7193" y="5950"/>
                    <a:pt x="7094" y="5716"/>
                  </a:cubicBezTo>
                  <a:cubicBezTo>
                    <a:pt x="7008" y="5544"/>
                    <a:pt x="6959" y="5348"/>
                    <a:pt x="6947" y="5151"/>
                  </a:cubicBezTo>
                  <a:cubicBezTo>
                    <a:pt x="6934" y="4733"/>
                    <a:pt x="6959" y="4315"/>
                    <a:pt x="7205" y="3934"/>
                  </a:cubicBezTo>
                  <a:cubicBezTo>
                    <a:pt x="7217" y="3909"/>
                    <a:pt x="7193" y="3860"/>
                    <a:pt x="7193" y="3811"/>
                  </a:cubicBezTo>
                  <a:cubicBezTo>
                    <a:pt x="7180" y="3799"/>
                    <a:pt x="7156" y="3786"/>
                    <a:pt x="7143" y="3774"/>
                  </a:cubicBezTo>
                  <a:cubicBezTo>
                    <a:pt x="7106" y="3725"/>
                    <a:pt x="7033" y="3688"/>
                    <a:pt x="7033" y="3639"/>
                  </a:cubicBezTo>
                  <a:cubicBezTo>
                    <a:pt x="7033" y="3541"/>
                    <a:pt x="7106" y="3491"/>
                    <a:pt x="7193" y="3454"/>
                  </a:cubicBezTo>
                  <a:cubicBezTo>
                    <a:pt x="7414" y="3368"/>
                    <a:pt x="7672" y="3393"/>
                    <a:pt x="7881" y="3295"/>
                  </a:cubicBezTo>
                  <a:lnTo>
                    <a:pt x="7881" y="2680"/>
                  </a:lnTo>
                  <a:cubicBezTo>
                    <a:pt x="7770" y="2545"/>
                    <a:pt x="7660" y="2446"/>
                    <a:pt x="7574" y="2311"/>
                  </a:cubicBezTo>
                  <a:cubicBezTo>
                    <a:pt x="7488" y="2164"/>
                    <a:pt x="7426" y="1992"/>
                    <a:pt x="7365" y="1844"/>
                  </a:cubicBezTo>
                  <a:cubicBezTo>
                    <a:pt x="6418" y="1426"/>
                    <a:pt x="5939" y="1733"/>
                    <a:pt x="5361" y="2090"/>
                  </a:cubicBezTo>
                  <a:cubicBezTo>
                    <a:pt x="5164" y="2213"/>
                    <a:pt x="5078" y="2422"/>
                    <a:pt x="5115" y="2668"/>
                  </a:cubicBezTo>
                  <a:cubicBezTo>
                    <a:pt x="5152" y="2926"/>
                    <a:pt x="5201" y="3196"/>
                    <a:pt x="5213" y="3454"/>
                  </a:cubicBezTo>
                  <a:cubicBezTo>
                    <a:pt x="5226" y="3737"/>
                    <a:pt x="5348" y="4045"/>
                    <a:pt x="5164" y="4290"/>
                  </a:cubicBezTo>
                  <a:cubicBezTo>
                    <a:pt x="4967" y="4561"/>
                    <a:pt x="4635" y="4684"/>
                    <a:pt x="4328" y="4794"/>
                  </a:cubicBezTo>
                  <a:cubicBezTo>
                    <a:pt x="4119" y="4856"/>
                    <a:pt x="3886" y="4844"/>
                    <a:pt x="3664" y="4856"/>
                  </a:cubicBezTo>
                  <a:cubicBezTo>
                    <a:pt x="3295" y="4893"/>
                    <a:pt x="2964" y="4819"/>
                    <a:pt x="2681" y="4573"/>
                  </a:cubicBezTo>
                  <a:cubicBezTo>
                    <a:pt x="2632" y="4524"/>
                    <a:pt x="2570" y="4499"/>
                    <a:pt x="2533" y="4487"/>
                  </a:cubicBezTo>
                  <a:cubicBezTo>
                    <a:pt x="2201" y="4561"/>
                    <a:pt x="1943" y="4708"/>
                    <a:pt x="1796" y="5003"/>
                  </a:cubicBezTo>
                  <a:cubicBezTo>
                    <a:pt x="1759" y="5077"/>
                    <a:pt x="1648" y="5102"/>
                    <a:pt x="1574" y="5139"/>
                  </a:cubicBezTo>
                  <a:cubicBezTo>
                    <a:pt x="1513" y="5163"/>
                    <a:pt x="1439" y="5163"/>
                    <a:pt x="1390" y="5200"/>
                  </a:cubicBezTo>
                  <a:cubicBezTo>
                    <a:pt x="1107" y="5421"/>
                    <a:pt x="788" y="5630"/>
                    <a:pt x="640" y="5999"/>
                  </a:cubicBezTo>
                  <a:cubicBezTo>
                    <a:pt x="579" y="6134"/>
                    <a:pt x="493" y="6270"/>
                    <a:pt x="431" y="6356"/>
                  </a:cubicBezTo>
                  <a:cubicBezTo>
                    <a:pt x="284" y="6491"/>
                    <a:pt x="87" y="6417"/>
                    <a:pt x="1" y="6589"/>
                  </a:cubicBezTo>
                  <a:cubicBezTo>
                    <a:pt x="480" y="7044"/>
                    <a:pt x="984" y="7474"/>
                    <a:pt x="1525" y="7855"/>
                  </a:cubicBezTo>
                  <a:cubicBezTo>
                    <a:pt x="1722" y="8003"/>
                    <a:pt x="1906" y="8163"/>
                    <a:pt x="2078" y="8335"/>
                  </a:cubicBezTo>
                  <a:cubicBezTo>
                    <a:pt x="2238" y="8482"/>
                    <a:pt x="2423" y="8605"/>
                    <a:pt x="2619" y="8704"/>
                  </a:cubicBezTo>
                  <a:cubicBezTo>
                    <a:pt x="3320" y="9085"/>
                    <a:pt x="3996" y="9503"/>
                    <a:pt x="4635" y="9970"/>
                  </a:cubicBezTo>
                  <a:cubicBezTo>
                    <a:pt x="4918" y="10179"/>
                    <a:pt x="5176" y="10425"/>
                    <a:pt x="5435" y="10658"/>
                  </a:cubicBezTo>
                  <a:cubicBezTo>
                    <a:pt x="5508" y="10720"/>
                    <a:pt x="5521" y="10806"/>
                    <a:pt x="5533" y="10892"/>
                  </a:cubicBezTo>
                  <a:cubicBezTo>
                    <a:pt x="5582" y="11138"/>
                    <a:pt x="5717" y="11236"/>
                    <a:pt x="5939" y="11224"/>
                  </a:cubicBezTo>
                  <a:cubicBezTo>
                    <a:pt x="6246" y="11199"/>
                    <a:pt x="6553" y="11162"/>
                    <a:pt x="6861" y="11175"/>
                  </a:cubicBezTo>
                  <a:cubicBezTo>
                    <a:pt x="7549" y="11187"/>
                    <a:pt x="8225" y="11101"/>
                    <a:pt x="8901" y="10966"/>
                  </a:cubicBezTo>
                  <a:cubicBezTo>
                    <a:pt x="9258" y="10880"/>
                    <a:pt x="9639" y="10892"/>
                    <a:pt x="9995" y="10757"/>
                  </a:cubicBezTo>
                  <a:cubicBezTo>
                    <a:pt x="10647" y="10511"/>
                    <a:pt x="11335" y="10462"/>
                    <a:pt x="12012" y="10376"/>
                  </a:cubicBezTo>
                  <a:cubicBezTo>
                    <a:pt x="12577" y="10314"/>
                    <a:pt x="13143" y="10228"/>
                    <a:pt x="13696" y="10081"/>
                  </a:cubicBezTo>
                  <a:cubicBezTo>
                    <a:pt x="14126" y="9958"/>
                    <a:pt x="14569" y="9896"/>
                    <a:pt x="14999" y="9859"/>
                  </a:cubicBezTo>
                  <a:cubicBezTo>
                    <a:pt x="15798" y="9786"/>
                    <a:pt x="16585" y="9675"/>
                    <a:pt x="17347" y="9429"/>
                  </a:cubicBezTo>
                  <a:cubicBezTo>
                    <a:pt x="17507" y="9380"/>
                    <a:pt x="17679" y="9343"/>
                    <a:pt x="17863" y="9318"/>
                  </a:cubicBezTo>
                  <a:cubicBezTo>
                    <a:pt x="19080" y="9109"/>
                    <a:pt x="20297" y="8900"/>
                    <a:pt x="21514" y="8691"/>
                  </a:cubicBezTo>
                  <a:cubicBezTo>
                    <a:pt x="21687" y="8667"/>
                    <a:pt x="21859" y="8655"/>
                    <a:pt x="22031" y="8605"/>
                  </a:cubicBezTo>
                  <a:cubicBezTo>
                    <a:pt x="22522" y="8458"/>
                    <a:pt x="23027" y="8458"/>
                    <a:pt x="23531" y="8507"/>
                  </a:cubicBezTo>
                  <a:cubicBezTo>
                    <a:pt x="23862" y="8532"/>
                    <a:pt x="24182" y="8532"/>
                    <a:pt x="24514" y="8409"/>
                  </a:cubicBezTo>
                  <a:cubicBezTo>
                    <a:pt x="24772" y="8310"/>
                    <a:pt x="25043" y="8224"/>
                    <a:pt x="25350" y="8237"/>
                  </a:cubicBezTo>
                  <a:cubicBezTo>
                    <a:pt x="25448" y="8237"/>
                    <a:pt x="25559" y="8187"/>
                    <a:pt x="25670" y="8175"/>
                  </a:cubicBezTo>
                  <a:cubicBezTo>
                    <a:pt x="25879" y="8126"/>
                    <a:pt x="26100" y="8089"/>
                    <a:pt x="26321" y="8052"/>
                  </a:cubicBezTo>
                  <a:cubicBezTo>
                    <a:pt x="26370" y="8040"/>
                    <a:pt x="26444" y="8089"/>
                    <a:pt x="26481" y="8151"/>
                  </a:cubicBezTo>
                  <a:lnTo>
                    <a:pt x="26776" y="8151"/>
                  </a:lnTo>
                  <a:cubicBezTo>
                    <a:pt x="26776" y="8126"/>
                    <a:pt x="26788" y="8101"/>
                    <a:pt x="26788" y="8077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47;p23">
              <a:extLst>
                <a:ext uri="{FF2B5EF4-FFF2-40B4-BE49-F238E27FC236}">
                  <a16:creationId xmlns:a16="http://schemas.microsoft.com/office/drawing/2014/main" id="{C8A7386C-7291-4027-9A42-D5D409239A55}"/>
                </a:ext>
              </a:extLst>
            </p:cNvPr>
            <p:cNvSpPr/>
            <p:nvPr/>
          </p:nvSpPr>
          <p:spPr>
            <a:xfrm>
              <a:off x="-10276595" y="-5177919"/>
              <a:ext cx="255781" cy="145766"/>
            </a:xfrm>
            <a:custGeom>
              <a:avLst/>
              <a:gdLst/>
              <a:ahLst/>
              <a:cxnLst/>
              <a:rect l="l" t="t" r="r" b="b"/>
              <a:pathLst>
                <a:path w="5459" h="3111" extrusionOk="0">
                  <a:moveTo>
                    <a:pt x="0" y="1856"/>
                  </a:moveTo>
                  <a:cubicBezTo>
                    <a:pt x="25" y="1869"/>
                    <a:pt x="49" y="1856"/>
                    <a:pt x="62" y="1869"/>
                  </a:cubicBezTo>
                  <a:cubicBezTo>
                    <a:pt x="209" y="1967"/>
                    <a:pt x="344" y="2102"/>
                    <a:pt x="517" y="2139"/>
                  </a:cubicBezTo>
                  <a:cubicBezTo>
                    <a:pt x="726" y="2188"/>
                    <a:pt x="947" y="2176"/>
                    <a:pt x="1168" y="2176"/>
                  </a:cubicBezTo>
                  <a:cubicBezTo>
                    <a:pt x="1303" y="2188"/>
                    <a:pt x="1439" y="2164"/>
                    <a:pt x="1562" y="2176"/>
                  </a:cubicBezTo>
                  <a:cubicBezTo>
                    <a:pt x="2004" y="2213"/>
                    <a:pt x="2262" y="1955"/>
                    <a:pt x="2471" y="1623"/>
                  </a:cubicBezTo>
                  <a:cubicBezTo>
                    <a:pt x="2484" y="1610"/>
                    <a:pt x="2508" y="1586"/>
                    <a:pt x="2508" y="1574"/>
                  </a:cubicBezTo>
                  <a:cubicBezTo>
                    <a:pt x="2545" y="1242"/>
                    <a:pt x="2594" y="910"/>
                    <a:pt x="2422" y="602"/>
                  </a:cubicBezTo>
                  <a:cubicBezTo>
                    <a:pt x="2324" y="455"/>
                    <a:pt x="2213" y="320"/>
                    <a:pt x="2115" y="172"/>
                  </a:cubicBezTo>
                  <a:cubicBezTo>
                    <a:pt x="2102" y="135"/>
                    <a:pt x="2090" y="74"/>
                    <a:pt x="2102" y="49"/>
                  </a:cubicBezTo>
                  <a:cubicBezTo>
                    <a:pt x="2127" y="25"/>
                    <a:pt x="2176" y="0"/>
                    <a:pt x="2213" y="0"/>
                  </a:cubicBezTo>
                  <a:cubicBezTo>
                    <a:pt x="2434" y="37"/>
                    <a:pt x="2643" y="86"/>
                    <a:pt x="2865" y="123"/>
                  </a:cubicBezTo>
                  <a:cubicBezTo>
                    <a:pt x="2902" y="135"/>
                    <a:pt x="2951" y="160"/>
                    <a:pt x="2988" y="148"/>
                  </a:cubicBezTo>
                  <a:cubicBezTo>
                    <a:pt x="3283" y="0"/>
                    <a:pt x="3430" y="184"/>
                    <a:pt x="3565" y="393"/>
                  </a:cubicBezTo>
                  <a:cubicBezTo>
                    <a:pt x="3590" y="455"/>
                    <a:pt x="3615" y="516"/>
                    <a:pt x="3651" y="590"/>
                  </a:cubicBezTo>
                  <a:cubicBezTo>
                    <a:pt x="3492" y="639"/>
                    <a:pt x="3356" y="676"/>
                    <a:pt x="3221" y="725"/>
                  </a:cubicBezTo>
                  <a:cubicBezTo>
                    <a:pt x="3160" y="750"/>
                    <a:pt x="3098" y="799"/>
                    <a:pt x="3061" y="836"/>
                  </a:cubicBezTo>
                  <a:cubicBezTo>
                    <a:pt x="3000" y="910"/>
                    <a:pt x="2951" y="984"/>
                    <a:pt x="2926" y="1057"/>
                  </a:cubicBezTo>
                  <a:cubicBezTo>
                    <a:pt x="2902" y="1143"/>
                    <a:pt x="2938" y="1229"/>
                    <a:pt x="3000" y="1303"/>
                  </a:cubicBezTo>
                  <a:cubicBezTo>
                    <a:pt x="3061" y="1352"/>
                    <a:pt x="3172" y="1365"/>
                    <a:pt x="3233" y="1291"/>
                  </a:cubicBezTo>
                  <a:cubicBezTo>
                    <a:pt x="3381" y="1106"/>
                    <a:pt x="3565" y="1094"/>
                    <a:pt x="3774" y="1094"/>
                  </a:cubicBezTo>
                  <a:cubicBezTo>
                    <a:pt x="4106" y="1094"/>
                    <a:pt x="4426" y="1205"/>
                    <a:pt x="4721" y="1352"/>
                  </a:cubicBezTo>
                  <a:cubicBezTo>
                    <a:pt x="4955" y="1451"/>
                    <a:pt x="5114" y="1635"/>
                    <a:pt x="5250" y="1844"/>
                  </a:cubicBezTo>
                  <a:cubicBezTo>
                    <a:pt x="5459" y="2176"/>
                    <a:pt x="5213" y="2741"/>
                    <a:pt x="4844" y="2791"/>
                  </a:cubicBezTo>
                  <a:cubicBezTo>
                    <a:pt x="4364" y="2864"/>
                    <a:pt x="3897" y="3000"/>
                    <a:pt x="3418" y="3110"/>
                  </a:cubicBezTo>
                  <a:cubicBezTo>
                    <a:pt x="3197" y="3037"/>
                    <a:pt x="3074" y="2852"/>
                    <a:pt x="2877" y="2717"/>
                  </a:cubicBezTo>
                  <a:cubicBezTo>
                    <a:pt x="2963" y="2582"/>
                    <a:pt x="3049" y="2459"/>
                    <a:pt x="3123" y="2323"/>
                  </a:cubicBezTo>
                  <a:cubicBezTo>
                    <a:pt x="3209" y="2164"/>
                    <a:pt x="3209" y="1992"/>
                    <a:pt x="3111" y="1832"/>
                  </a:cubicBezTo>
                  <a:cubicBezTo>
                    <a:pt x="3037" y="1721"/>
                    <a:pt x="2975" y="1598"/>
                    <a:pt x="2828" y="1574"/>
                  </a:cubicBezTo>
                  <a:cubicBezTo>
                    <a:pt x="2828" y="1586"/>
                    <a:pt x="2803" y="1610"/>
                    <a:pt x="2803" y="1623"/>
                  </a:cubicBezTo>
                  <a:cubicBezTo>
                    <a:pt x="2828" y="1746"/>
                    <a:pt x="2914" y="1869"/>
                    <a:pt x="2865" y="2004"/>
                  </a:cubicBezTo>
                  <a:cubicBezTo>
                    <a:pt x="2803" y="2188"/>
                    <a:pt x="2668" y="2287"/>
                    <a:pt x="2508" y="2385"/>
                  </a:cubicBezTo>
                  <a:cubicBezTo>
                    <a:pt x="2139" y="2606"/>
                    <a:pt x="1746" y="2717"/>
                    <a:pt x="1316" y="2655"/>
                  </a:cubicBezTo>
                  <a:cubicBezTo>
                    <a:pt x="1180" y="2643"/>
                    <a:pt x="1045" y="2643"/>
                    <a:pt x="922" y="2619"/>
                  </a:cubicBezTo>
                  <a:cubicBezTo>
                    <a:pt x="480" y="2532"/>
                    <a:pt x="148" y="2299"/>
                    <a:pt x="0" y="1856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48;p23">
              <a:extLst>
                <a:ext uri="{FF2B5EF4-FFF2-40B4-BE49-F238E27FC236}">
                  <a16:creationId xmlns:a16="http://schemas.microsoft.com/office/drawing/2014/main" id="{4B2A23D0-A632-4D8C-B77D-CBB915235899}"/>
                </a:ext>
              </a:extLst>
            </p:cNvPr>
            <p:cNvSpPr/>
            <p:nvPr/>
          </p:nvSpPr>
          <p:spPr>
            <a:xfrm>
              <a:off x="-10668303" y="-5257995"/>
              <a:ext cx="159026" cy="129648"/>
            </a:xfrm>
            <a:custGeom>
              <a:avLst/>
              <a:gdLst/>
              <a:ahLst/>
              <a:cxnLst/>
              <a:rect l="l" t="t" r="r" b="b"/>
              <a:pathLst>
                <a:path w="3394" h="2767" extrusionOk="0">
                  <a:moveTo>
                    <a:pt x="2545" y="1967"/>
                  </a:moveTo>
                  <a:cubicBezTo>
                    <a:pt x="2410" y="1930"/>
                    <a:pt x="2324" y="1832"/>
                    <a:pt x="2250" y="1721"/>
                  </a:cubicBezTo>
                  <a:cubicBezTo>
                    <a:pt x="2213" y="1648"/>
                    <a:pt x="2140" y="1586"/>
                    <a:pt x="2066" y="1537"/>
                  </a:cubicBezTo>
                  <a:cubicBezTo>
                    <a:pt x="2041" y="1525"/>
                    <a:pt x="1980" y="1525"/>
                    <a:pt x="1943" y="1549"/>
                  </a:cubicBezTo>
                  <a:cubicBezTo>
                    <a:pt x="1906" y="1562"/>
                    <a:pt x="1869" y="1611"/>
                    <a:pt x="1869" y="1635"/>
                  </a:cubicBezTo>
                  <a:cubicBezTo>
                    <a:pt x="1882" y="1721"/>
                    <a:pt x="1906" y="1807"/>
                    <a:pt x="1918" y="1893"/>
                  </a:cubicBezTo>
                  <a:cubicBezTo>
                    <a:pt x="1894" y="1930"/>
                    <a:pt x="1869" y="1967"/>
                    <a:pt x="1845" y="2004"/>
                  </a:cubicBezTo>
                  <a:cubicBezTo>
                    <a:pt x="1697" y="2164"/>
                    <a:pt x="1697" y="2164"/>
                    <a:pt x="1771" y="2397"/>
                  </a:cubicBezTo>
                  <a:cubicBezTo>
                    <a:pt x="1746" y="2496"/>
                    <a:pt x="1660" y="2533"/>
                    <a:pt x="1574" y="2557"/>
                  </a:cubicBezTo>
                  <a:cubicBezTo>
                    <a:pt x="1390" y="2606"/>
                    <a:pt x="1193" y="2643"/>
                    <a:pt x="996" y="2705"/>
                  </a:cubicBezTo>
                  <a:cubicBezTo>
                    <a:pt x="812" y="2766"/>
                    <a:pt x="652" y="2729"/>
                    <a:pt x="505" y="2619"/>
                  </a:cubicBezTo>
                  <a:cubicBezTo>
                    <a:pt x="247" y="2434"/>
                    <a:pt x="62" y="2201"/>
                    <a:pt x="25" y="1869"/>
                  </a:cubicBezTo>
                  <a:cubicBezTo>
                    <a:pt x="1" y="1672"/>
                    <a:pt x="74" y="1512"/>
                    <a:pt x="210" y="1402"/>
                  </a:cubicBezTo>
                  <a:cubicBezTo>
                    <a:pt x="419" y="1217"/>
                    <a:pt x="652" y="1119"/>
                    <a:pt x="935" y="1242"/>
                  </a:cubicBezTo>
                  <a:cubicBezTo>
                    <a:pt x="1033" y="1279"/>
                    <a:pt x="1144" y="1291"/>
                    <a:pt x="1255" y="1316"/>
                  </a:cubicBezTo>
                  <a:cubicBezTo>
                    <a:pt x="1267" y="1316"/>
                    <a:pt x="1304" y="1291"/>
                    <a:pt x="1304" y="1279"/>
                  </a:cubicBezTo>
                  <a:cubicBezTo>
                    <a:pt x="1316" y="1242"/>
                    <a:pt x="1328" y="1193"/>
                    <a:pt x="1316" y="1156"/>
                  </a:cubicBezTo>
                  <a:cubicBezTo>
                    <a:pt x="1304" y="1119"/>
                    <a:pt x="1279" y="1082"/>
                    <a:pt x="1242" y="1057"/>
                  </a:cubicBezTo>
                  <a:cubicBezTo>
                    <a:pt x="1144" y="1008"/>
                    <a:pt x="1021" y="959"/>
                    <a:pt x="1046" y="824"/>
                  </a:cubicBezTo>
                  <a:cubicBezTo>
                    <a:pt x="1070" y="726"/>
                    <a:pt x="1119" y="627"/>
                    <a:pt x="1193" y="541"/>
                  </a:cubicBezTo>
                  <a:cubicBezTo>
                    <a:pt x="1390" y="332"/>
                    <a:pt x="1648" y="197"/>
                    <a:pt x="1918" y="99"/>
                  </a:cubicBezTo>
                  <a:cubicBezTo>
                    <a:pt x="2213" y="0"/>
                    <a:pt x="2509" y="135"/>
                    <a:pt x="2595" y="443"/>
                  </a:cubicBezTo>
                  <a:cubicBezTo>
                    <a:pt x="2631" y="553"/>
                    <a:pt x="2631" y="664"/>
                    <a:pt x="2668" y="762"/>
                  </a:cubicBezTo>
                  <a:cubicBezTo>
                    <a:pt x="2693" y="873"/>
                    <a:pt x="2853" y="898"/>
                    <a:pt x="2939" y="812"/>
                  </a:cubicBezTo>
                  <a:cubicBezTo>
                    <a:pt x="2976" y="762"/>
                    <a:pt x="3025" y="713"/>
                    <a:pt x="3062" y="652"/>
                  </a:cubicBezTo>
                  <a:cubicBezTo>
                    <a:pt x="3111" y="578"/>
                    <a:pt x="3172" y="517"/>
                    <a:pt x="3271" y="566"/>
                  </a:cubicBezTo>
                  <a:cubicBezTo>
                    <a:pt x="3394" y="640"/>
                    <a:pt x="3394" y="775"/>
                    <a:pt x="3283" y="898"/>
                  </a:cubicBezTo>
                  <a:cubicBezTo>
                    <a:pt x="3160" y="1045"/>
                    <a:pt x="3037" y="1205"/>
                    <a:pt x="2914" y="1353"/>
                  </a:cubicBezTo>
                  <a:cubicBezTo>
                    <a:pt x="2902" y="1389"/>
                    <a:pt x="2890" y="1414"/>
                    <a:pt x="2877" y="1439"/>
                  </a:cubicBezTo>
                  <a:cubicBezTo>
                    <a:pt x="2607" y="1488"/>
                    <a:pt x="2595" y="1488"/>
                    <a:pt x="2558" y="1672"/>
                  </a:cubicBezTo>
                  <a:cubicBezTo>
                    <a:pt x="2545" y="1771"/>
                    <a:pt x="2533" y="1881"/>
                    <a:pt x="2533" y="1979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49;p23">
              <a:extLst>
                <a:ext uri="{FF2B5EF4-FFF2-40B4-BE49-F238E27FC236}">
                  <a16:creationId xmlns:a16="http://schemas.microsoft.com/office/drawing/2014/main" id="{1B0CD7D3-D5E5-4034-9ABB-0C8AE7386991}"/>
                </a:ext>
              </a:extLst>
            </p:cNvPr>
            <p:cNvSpPr/>
            <p:nvPr/>
          </p:nvSpPr>
          <p:spPr>
            <a:xfrm>
              <a:off x="-10781786" y="-5127831"/>
              <a:ext cx="107766" cy="104861"/>
            </a:xfrm>
            <a:custGeom>
              <a:avLst/>
              <a:gdLst/>
              <a:ahLst/>
              <a:cxnLst/>
              <a:rect l="l" t="t" r="r" b="b"/>
              <a:pathLst>
                <a:path w="2300" h="2238" extrusionOk="0">
                  <a:moveTo>
                    <a:pt x="2287" y="1021"/>
                  </a:moveTo>
                  <a:cubicBezTo>
                    <a:pt x="2287" y="1107"/>
                    <a:pt x="2287" y="1193"/>
                    <a:pt x="2287" y="1279"/>
                  </a:cubicBezTo>
                  <a:cubicBezTo>
                    <a:pt x="2275" y="1574"/>
                    <a:pt x="2152" y="1783"/>
                    <a:pt x="1869" y="1894"/>
                  </a:cubicBezTo>
                  <a:cubicBezTo>
                    <a:pt x="1673" y="1968"/>
                    <a:pt x="1476" y="2066"/>
                    <a:pt x="1267" y="2152"/>
                  </a:cubicBezTo>
                  <a:cubicBezTo>
                    <a:pt x="1120" y="2226"/>
                    <a:pt x="972" y="2238"/>
                    <a:pt x="825" y="2213"/>
                  </a:cubicBezTo>
                  <a:cubicBezTo>
                    <a:pt x="702" y="2201"/>
                    <a:pt x="603" y="2164"/>
                    <a:pt x="542" y="2066"/>
                  </a:cubicBezTo>
                  <a:cubicBezTo>
                    <a:pt x="456" y="1955"/>
                    <a:pt x="407" y="1832"/>
                    <a:pt x="308" y="1746"/>
                  </a:cubicBezTo>
                  <a:cubicBezTo>
                    <a:pt x="25" y="1525"/>
                    <a:pt x="13" y="1218"/>
                    <a:pt x="1" y="910"/>
                  </a:cubicBezTo>
                  <a:cubicBezTo>
                    <a:pt x="1" y="824"/>
                    <a:pt x="25" y="738"/>
                    <a:pt x="62" y="652"/>
                  </a:cubicBezTo>
                  <a:cubicBezTo>
                    <a:pt x="111" y="554"/>
                    <a:pt x="173" y="468"/>
                    <a:pt x="222" y="369"/>
                  </a:cubicBezTo>
                  <a:cubicBezTo>
                    <a:pt x="370" y="111"/>
                    <a:pt x="603" y="1"/>
                    <a:pt x="886" y="25"/>
                  </a:cubicBezTo>
                  <a:cubicBezTo>
                    <a:pt x="1193" y="37"/>
                    <a:pt x="1501" y="87"/>
                    <a:pt x="1796" y="136"/>
                  </a:cubicBezTo>
                  <a:cubicBezTo>
                    <a:pt x="2078" y="185"/>
                    <a:pt x="2287" y="455"/>
                    <a:pt x="2287" y="750"/>
                  </a:cubicBezTo>
                  <a:cubicBezTo>
                    <a:pt x="2300" y="837"/>
                    <a:pt x="2287" y="923"/>
                    <a:pt x="2287" y="1021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50;p23">
              <a:extLst>
                <a:ext uri="{FF2B5EF4-FFF2-40B4-BE49-F238E27FC236}">
                  <a16:creationId xmlns:a16="http://schemas.microsoft.com/office/drawing/2014/main" id="{BEE0E520-9BBA-43F1-A57E-97EE73C7B5B0}"/>
                </a:ext>
              </a:extLst>
            </p:cNvPr>
            <p:cNvSpPr/>
            <p:nvPr/>
          </p:nvSpPr>
          <p:spPr>
            <a:xfrm>
              <a:off x="-10552525" y="-5203268"/>
              <a:ext cx="127352" cy="98536"/>
            </a:xfrm>
            <a:custGeom>
              <a:avLst/>
              <a:gdLst/>
              <a:ahLst/>
              <a:cxnLst/>
              <a:rect l="l" t="t" r="r" b="b"/>
              <a:pathLst>
                <a:path w="2718" h="2103" extrusionOk="0">
                  <a:moveTo>
                    <a:pt x="406" y="271"/>
                  </a:moveTo>
                  <a:cubicBezTo>
                    <a:pt x="419" y="246"/>
                    <a:pt x="431" y="221"/>
                    <a:pt x="443" y="185"/>
                  </a:cubicBezTo>
                  <a:cubicBezTo>
                    <a:pt x="751" y="25"/>
                    <a:pt x="1070" y="0"/>
                    <a:pt x="1402" y="74"/>
                  </a:cubicBezTo>
                  <a:cubicBezTo>
                    <a:pt x="1513" y="98"/>
                    <a:pt x="1611" y="111"/>
                    <a:pt x="1722" y="123"/>
                  </a:cubicBezTo>
                  <a:cubicBezTo>
                    <a:pt x="2005" y="160"/>
                    <a:pt x="2213" y="295"/>
                    <a:pt x="2398" y="492"/>
                  </a:cubicBezTo>
                  <a:cubicBezTo>
                    <a:pt x="2496" y="615"/>
                    <a:pt x="2558" y="762"/>
                    <a:pt x="2718" y="824"/>
                  </a:cubicBezTo>
                  <a:lnTo>
                    <a:pt x="2705" y="799"/>
                  </a:lnTo>
                  <a:cubicBezTo>
                    <a:pt x="2693" y="885"/>
                    <a:pt x="2681" y="971"/>
                    <a:pt x="2656" y="1057"/>
                  </a:cubicBezTo>
                  <a:cubicBezTo>
                    <a:pt x="2545" y="1377"/>
                    <a:pt x="2336" y="1586"/>
                    <a:pt x="2005" y="1647"/>
                  </a:cubicBezTo>
                  <a:cubicBezTo>
                    <a:pt x="1709" y="1709"/>
                    <a:pt x="1427" y="1795"/>
                    <a:pt x="1144" y="1881"/>
                  </a:cubicBezTo>
                  <a:cubicBezTo>
                    <a:pt x="456" y="2102"/>
                    <a:pt x="197" y="1881"/>
                    <a:pt x="38" y="1193"/>
                  </a:cubicBezTo>
                  <a:cubicBezTo>
                    <a:pt x="1" y="1070"/>
                    <a:pt x="50" y="934"/>
                    <a:pt x="74" y="799"/>
                  </a:cubicBezTo>
                  <a:lnTo>
                    <a:pt x="62" y="811"/>
                  </a:lnTo>
                  <a:cubicBezTo>
                    <a:pt x="173" y="639"/>
                    <a:pt x="283" y="455"/>
                    <a:pt x="406" y="271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51;p23">
              <a:extLst>
                <a:ext uri="{FF2B5EF4-FFF2-40B4-BE49-F238E27FC236}">
                  <a16:creationId xmlns:a16="http://schemas.microsoft.com/office/drawing/2014/main" id="{54D93578-0BD8-44F9-94E8-AE008C8981CF}"/>
                </a:ext>
              </a:extLst>
            </p:cNvPr>
            <p:cNvSpPr/>
            <p:nvPr/>
          </p:nvSpPr>
          <p:spPr>
            <a:xfrm>
              <a:off x="-10982794" y="-5158334"/>
              <a:ext cx="95678" cy="69720"/>
            </a:xfrm>
            <a:custGeom>
              <a:avLst/>
              <a:gdLst/>
              <a:ahLst/>
              <a:cxnLst/>
              <a:rect l="l" t="t" r="r" b="b"/>
              <a:pathLst>
                <a:path w="2042" h="1488" extrusionOk="0">
                  <a:moveTo>
                    <a:pt x="1894" y="1094"/>
                  </a:moveTo>
                  <a:cubicBezTo>
                    <a:pt x="1820" y="1143"/>
                    <a:pt x="1758" y="1180"/>
                    <a:pt x="1709" y="1217"/>
                  </a:cubicBezTo>
                  <a:cubicBezTo>
                    <a:pt x="1291" y="1488"/>
                    <a:pt x="824" y="1463"/>
                    <a:pt x="369" y="1414"/>
                  </a:cubicBezTo>
                  <a:cubicBezTo>
                    <a:pt x="308" y="1401"/>
                    <a:pt x="246" y="1365"/>
                    <a:pt x="209" y="1315"/>
                  </a:cubicBezTo>
                  <a:cubicBezTo>
                    <a:pt x="0" y="1094"/>
                    <a:pt x="37" y="676"/>
                    <a:pt x="271" y="492"/>
                  </a:cubicBezTo>
                  <a:cubicBezTo>
                    <a:pt x="529" y="295"/>
                    <a:pt x="812" y="135"/>
                    <a:pt x="1144" y="49"/>
                  </a:cubicBezTo>
                  <a:cubicBezTo>
                    <a:pt x="1242" y="25"/>
                    <a:pt x="1353" y="0"/>
                    <a:pt x="1451" y="37"/>
                  </a:cubicBezTo>
                  <a:cubicBezTo>
                    <a:pt x="1513" y="49"/>
                    <a:pt x="1549" y="160"/>
                    <a:pt x="1599" y="234"/>
                  </a:cubicBezTo>
                  <a:cubicBezTo>
                    <a:pt x="1623" y="270"/>
                    <a:pt x="1635" y="332"/>
                    <a:pt x="1672" y="344"/>
                  </a:cubicBezTo>
                  <a:cubicBezTo>
                    <a:pt x="2041" y="492"/>
                    <a:pt x="1967" y="774"/>
                    <a:pt x="1894" y="1094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52;p23">
              <a:extLst>
                <a:ext uri="{FF2B5EF4-FFF2-40B4-BE49-F238E27FC236}">
                  <a16:creationId xmlns:a16="http://schemas.microsoft.com/office/drawing/2014/main" id="{A9A8C631-6703-4C75-8A58-A085D4ABD7D9}"/>
                </a:ext>
              </a:extLst>
            </p:cNvPr>
            <p:cNvSpPr/>
            <p:nvPr/>
          </p:nvSpPr>
          <p:spPr>
            <a:xfrm>
              <a:off x="-10361872" y="-5208469"/>
              <a:ext cx="84152" cy="77826"/>
            </a:xfrm>
            <a:custGeom>
              <a:avLst/>
              <a:gdLst/>
              <a:ahLst/>
              <a:cxnLst/>
              <a:rect l="l" t="t" r="r" b="b"/>
              <a:pathLst>
                <a:path w="1796" h="1661" extrusionOk="0">
                  <a:moveTo>
                    <a:pt x="1685" y="615"/>
                  </a:moveTo>
                  <a:cubicBezTo>
                    <a:pt x="1746" y="824"/>
                    <a:pt x="1796" y="1009"/>
                    <a:pt x="1722" y="1205"/>
                  </a:cubicBezTo>
                  <a:cubicBezTo>
                    <a:pt x="1697" y="1279"/>
                    <a:pt x="1624" y="1340"/>
                    <a:pt x="1562" y="1402"/>
                  </a:cubicBezTo>
                  <a:cubicBezTo>
                    <a:pt x="1550" y="1414"/>
                    <a:pt x="1525" y="1414"/>
                    <a:pt x="1501" y="1414"/>
                  </a:cubicBezTo>
                  <a:cubicBezTo>
                    <a:pt x="628" y="1660"/>
                    <a:pt x="173" y="1107"/>
                    <a:pt x="13" y="283"/>
                  </a:cubicBezTo>
                  <a:cubicBezTo>
                    <a:pt x="1" y="185"/>
                    <a:pt x="87" y="50"/>
                    <a:pt x="198" y="37"/>
                  </a:cubicBezTo>
                  <a:cubicBezTo>
                    <a:pt x="370" y="13"/>
                    <a:pt x="542" y="0"/>
                    <a:pt x="714" y="0"/>
                  </a:cubicBezTo>
                  <a:cubicBezTo>
                    <a:pt x="800" y="0"/>
                    <a:pt x="886" y="37"/>
                    <a:pt x="960" y="87"/>
                  </a:cubicBezTo>
                  <a:cubicBezTo>
                    <a:pt x="1193" y="246"/>
                    <a:pt x="1415" y="418"/>
                    <a:pt x="1685" y="615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53;p23">
              <a:extLst>
                <a:ext uri="{FF2B5EF4-FFF2-40B4-BE49-F238E27FC236}">
                  <a16:creationId xmlns:a16="http://schemas.microsoft.com/office/drawing/2014/main" id="{8B7E4DF3-E790-4894-B715-8D3EE9CBB918}"/>
                </a:ext>
              </a:extLst>
            </p:cNvPr>
            <p:cNvSpPr/>
            <p:nvPr/>
          </p:nvSpPr>
          <p:spPr>
            <a:xfrm>
              <a:off x="-10747207" y="-5229788"/>
              <a:ext cx="82418" cy="81856"/>
            </a:xfrm>
            <a:custGeom>
              <a:avLst/>
              <a:gdLst/>
              <a:ahLst/>
              <a:cxnLst/>
              <a:rect l="l" t="t" r="r" b="b"/>
              <a:pathLst>
                <a:path w="1759" h="1747" extrusionOk="0">
                  <a:moveTo>
                    <a:pt x="357" y="1082"/>
                  </a:moveTo>
                  <a:cubicBezTo>
                    <a:pt x="369" y="935"/>
                    <a:pt x="369" y="849"/>
                    <a:pt x="382" y="763"/>
                  </a:cubicBezTo>
                  <a:cubicBezTo>
                    <a:pt x="382" y="652"/>
                    <a:pt x="332" y="566"/>
                    <a:pt x="234" y="492"/>
                  </a:cubicBezTo>
                  <a:cubicBezTo>
                    <a:pt x="148" y="431"/>
                    <a:pt x="87" y="345"/>
                    <a:pt x="13" y="259"/>
                  </a:cubicBezTo>
                  <a:cubicBezTo>
                    <a:pt x="0" y="234"/>
                    <a:pt x="25" y="160"/>
                    <a:pt x="50" y="148"/>
                  </a:cubicBezTo>
                  <a:cubicBezTo>
                    <a:pt x="99" y="99"/>
                    <a:pt x="160" y="74"/>
                    <a:pt x="222" y="62"/>
                  </a:cubicBezTo>
                  <a:cubicBezTo>
                    <a:pt x="468" y="1"/>
                    <a:pt x="701" y="38"/>
                    <a:pt x="935" y="99"/>
                  </a:cubicBezTo>
                  <a:cubicBezTo>
                    <a:pt x="1131" y="148"/>
                    <a:pt x="1316" y="210"/>
                    <a:pt x="1500" y="283"/>
                  </a:cubicBezTo>
                  <a:cubicBezTo>
                    <a:pt x="1709" y="357"/>
                    <a:pt x="1758" y="603"/>
                    <a:pt x="1586" y="751"/>
                  </a:cubicBezTo>
                  <a:cubicBezTo>
                    <a:pt x="1574" y="775"/>
                    <a:pt x="1562" y="787"/>
                    <a:pt x="1537" y="800"/>
                  </a:cubicBezTo>
                  <a:cubicBezTo>
                    <a:pt x="1242" y="960"/>
                    <a:pt x="1119" y="1218"/>
                    <a:pt x="1144" y="1562"/>
                  </a:cubicBezTo>
                  <a:cubicBezTo>
                    <a:pt x="1156" y="1648"/>
                    <a:pt x="1082" y="1722"/>
                    <a:pt x="984" y="1734"/>
                  </a:cubicBezTo>
                  <a:cubicBezTo>
                    <a:pt x="873" y="1746"/>
                    <a:pt x="763" y="1746"/>
                    <a:pt x="652" y="1734"/>
                  </a:cubicBezTo>
                  <a:cubicBezTo>
                    <a:pt x="529" y="1722"/>
                    <a:pt x="406" y="1611"/>
                    <a:pt x="394" y="1488"/>
                  </a:cubicBezTo>
                  <a:cubicBezTo>
                    <a:pt x="369" y="1328"/>
                    <a:pt x="369" y="1181"/>
                    <a:pt x="357" y="1082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54;p23">
              <a:extLst>
                <a:ext uri="{FF2B5EF4-FFF2-40B4-BE49-F238E27FC236}">
                  <a16:creationId xmlns:a16="http://schemas.microsoft.com/office/drawing/2014/main" id="{AB1F3DA1-8BC4-4CD3-BF68-A999DF6B1234}"/>
                </a:ext>
              </a:extLst>
            </p:cNvPr>
            <p:cNvSpPr/>
            <p:nvPr/>
          </p:nvSpPr>
          <p:spPr>
            <a:xfrm>
              <a:off x="-10294447" y="-5118039"/>
              <a:ext cx="17899" cy="27129"/>
            </a:xfrm>
            <a:custGeom>
              <a:avLst/>
              <a:gdLst/>
              <a:ahLst/>
              <a:cxnLst/>
              <a:rect l="l" t="t" r="r" b="b"/>
              <a:pathLst>
                <a:path w="382" h="579" extrusionOk="0">
                  <a:moveTo>
                    <a:pt x="381" y="578"/>
                  </a:moveTo>
                  <a:cubicBezTo>
                    <a:pt x="197" y="492"/>
                    <a:pt x="98" y="320"/>
                    <a:pt x="12" y="136"/>
                  </a:cubicBezTo>
                  <a:cubicBezTo>
                    <a:pt x="0" y="111"/>
                    <a:pt x="37" y="74"/>
                    <a:pt x="62" y="1"/>
                  </a:cubicBezTo>
                  <a:cubicBezTo>
                    <a:pt x="185" y="197"/>
                    <a:pt x="344" y="357"/>
                    <a:pt x="381" y="578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55;p23">
              <a:extLst>
                <a:ext uri="{FF2B5EF4-FFF2-40B4-BE49-F238E27FC236}">
                  <a16:creationId xmlns:a16="http://schemas.microsoft.com/office/drawing/2014/main" id="{B7545E8E-8D9A-469F-853D-3AF2ACA01CEE}"/>
                </a:ext>
              </a:extLst>
            </p:cNvPr>
            <p:cNvSpPr/>
            <p:nvPr/>
          </p:nvSpPr>
          <p:spPr>
            <a:xfrm>
              <a:off x="-10622198" y="-5066217"/>
              <a:ext cx="133677" cy="83589"/>
            </a:xfrm>
            <a:custGeom>
              <a:avLst/>
              <a:gdLst/>
              <a:ahLst/>
              <a:cxnLst/>
              <a:rect l="l" t="t" r="r" b="b"/>
              <a:pathLst>
                <a:path w="2853" h="1784" extrusionOk="0">
                  <a:moveTo>
                    <a:pt x="1193" y="38"/>
                  </a:moveTo>
                  <a:cubicBezTo>
                    <a:pt x="1488" y="1"/>
                    <a:pt x="1746" y="99"/>
                    <a:pt x="1992" y="271"/>
                  </a:cubicBezTo>
                  <a:cubicBezTo>
                    <a:pt x="2152" y="382"/>
                    <a:pt x="2311" y="493"/>
                    <a:pt x="2483" y="603"/>
                  </a:cubicBezTo>
                  <a:cubicBezTo>
                    <a:pt x="2668" y="739"/>
                    <a:pt x="2766" y="923"/>
                    <a:pt x="2828" y="1144"/>
                  </a:cubicBezTo>
                  <a:cubicBezTo>
                    <a:pt x="2852" y="1230"/>
                    <a:pt x="2828" y="1316"/>
                    <a:pt x="2754" y="1378"/>
                  </a:cubicBezTo>
                  <a:cubicBezTo>
                    <a:pt x="2459" y="1599"/>
                    <a:pt x="2164" y="1759"/>
                    <a:pt x="1783" y="1710"/>
                  </a:cubicBezTo>
                  <a:cubicBezTo>
                    <a:pt x="1734" y="1710"/>
                    <a:pt x="1697" y="1697"/>
                    <a:pt x="1647" y="1710"/>
                  </a:cubicBezTo>
                  <a:cubicBezTo>
                    <a:pt x="1094" y="1783"/>
                    <a:pt x="689" y="1513"/>
                    <a:pt x="283" y="1181"/>
                  </a:cubicBezTo>
                  <a:cubicBezTo>
                    <a:pt x="0" y="935"/>
                    <a:pt x="123" y="444"/>
                    <a:pt x="332" y="308"/>
                  </a:cubicBezTo>
                  <a:cubicBezTo>
                    <a:pt x="394" y="271"/>
                    <a:pt x="443" y="235"/>
                    <a:pt x="504" y="210"/>
                  </a:cubicBezTo>
                  <a:cubicBezTo>
                    <a:pt x="799" y="38"/>
                    <a:pt x="799" y="38"/>
                    <a:pt x="1193" y="38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56;p23">
              <a:extLst>
                <a:ext uri="{FF2B5EF4-FFF2-40B4-BE49-F238E27FC236}">
                  <a16:creationId xmlns:a16="http://schemas.microsoft.com/office/drawing/2014/main" id="{F24179B1-4062-4565-B753-DE6D25D2BF43}"/>
                </a:ext>
              </a:extLst>
            </p:cNvPr>
            <p:cNvSpPr/>
            <p:nvPr/>
          </p:nvSpPr>
          <p:spPr>
            <a:xfrm>
              <a:off x="-10811726" y="-4943504"/>
              <a:ext cx="116997" cy="63957"/>
            </a:xfrm>
            <a:custGeom>
              <a:avLst/>
              <a:gdLst/>
              <a:ahLst/>
              <a:cxnLst/>
              <a:rect l="l" t="t" r="r" b="b"/>
              <a:pathLst>
                <a:path w="2497" h="1365" extrusionOk="0">
                  <a:moveTo>
                    <a:pt x="923" y="1340"/>
                  </a:moveTo>
                  <a:cubicBezTo>
                    <a:pt x="824" y="1340"/>
                    <a:pt x="714" y="1340"/>
                    <a:pt x="603" y="1340"/>
                  </a:cubicBezTo>
                  <a:cubicBezTo>
                    <a:pt x="406" y="1340"/>
                    <a:pt x="271" y="1254"/>
                    <a:pt x="136" y="1131"/>
                  </a:cubicBezTo>
                  <a:cubicBezTo>
                    <a:pt x="37" y="1033"/>
                    <a:pt x="1" y="886"/>
                    <a:pt x="62" y="775"/>
                  </a:cubicBezTo>
                  <a:cubicBezTo>
                    <a:pt x="111" y="664"/>
                    <a:pt x="160" y="578"/>
                    <a:pt x="210" y="480"/>
                  </a:cubicBezTo>
                  <a:cubicBezTo>
                    <a:pt x="271" y="357"/>
                    <a:pt x="382" y="283"/>
                    <a:pt x="517" y="246"/>
                  </a:cubicBezTo>
                  <a:cubicBezTo>
                    <a:pt x="1021" y="86"/>
                    <a:pt x="1537" y="0"/>
                    <a:pt x="2066" y="50"/>
                  </a:cubicBezTo>
                  <a:cubicBezTo>
                    <a:pt x="2275" y="74"/>
                    <a:pt x="2459" y="295"/>
                    <a:pt x="2484" y="492"/>
                  </a:cubicBezTo>
                  <a:cubicBezTo>
                    <a:pt x="2496" y="566"/>
                    <a:pt x="2447" y="689"/>
                    <a:pt x="2386" y="726"/>
                  </a:cubicBezTo>
                  <a:cubicBezTo>
                    <a:pt x="2103" y="922"/>
                    <a:pt x="1820" y="1131"/>
                    <a:pt x="1513" y="1291"/>
                  </a:cubicBezTo>
                  <a:cubicBezTo>
                    <a:pt x="1341" y="1365"/>
                    <a:pt x="1119" y="1340"/>
                    <a:pt x="935" y="1365"/>
                  </a:cubicBezTo>
                  <a:cubicBezTo>
                    <a:pt x="935" y="1353"/>
                    <a:pt x="923" y="1353"/>
                    <a:pt x="923" y="1340"/>
                  </a:cubicBezTo>
                  <a:close/>
                </a:path>
              </a:pathLst>
            </a:custGeom>
            <a:solidFill>
              <a:srgbClr val="FE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57;p23">
              <a:extLst>
                <a:ext uri="{FF2B5EF4-FFF2-40B4-BE49-F238E27FC236}">
                  <a16:creationId xmlns:a16="http://schemas.microsoft.com/office/drawing/2014/main" id="{2D9B05B8-52E6-4F17-BCF1-536C6C468ACF}"/>
                </a:ext>
              </a:extLst>
            </p:cNvPr>
            <p:cNvSpPr/>
            <p:nvPr/>
          </p:nvSpPr>
          <p:spPr>
            <a:xfrm>
              <a:off x="-11229345" y="-5680908"/>
              <a:ext cx="1385924" cy="1429780"/>
            </a:xfrm>
            <a:custGeom>
              <a:avLst/>
              <a:gdLst/>
              <a:ahLst/>
              <a:cxnLst/>
              <a:rect l="l" t="t" r="r" b="b"/>
              <a:pathLst>
                <a:path w="29579" h="30515" extrusionOk="0">
                  <a:moveTo>
                    <a:pt x="23202" y="494"/>
                  </a:moveTo>
                  <a:cubicBezTo>
                    <a:pt x="23262" y="494"/>
                    <a:pt x="23323" y="495"/>
                    <a:pt x="23383" y="495"/>
                  </a:cubicBezTo>
                  <a:lnTo>
                    <a:pt x="24907" y="495"/>
                  </a:lnTo>
                  <a:cubicBezTo>
                    <a:pt x="25030" y="495"/>
                    <a:pt x="25166" y="532"/>
                    <a:pt x="25289" y="568"/>
                  </a:cubicBezTo>
                  <a:cubicBezTo>
                    <a:pt x="25375" y="593"/>
                    <a:pt x="25436" y="679"/>
                    <a:pt x="25424" y="777"/>
                  </a:cubicBezTo>
                  <a:cubicBezTo>
                    <a:pt x="25411" y="876"/>
                    <a:pt x="25399" y="986"/>
                    <a:pt x="25387" y="1122"/>
                  </a:cubicBezTo>
                  <a:cubicBezTo>
                    <a:pt x="25080" y="1122"/>
                    <a:pt x="24772" y="1146"/>
                    <a:pt x="24465" y="1146"/>
                  </a:cubicBezTo>
                  <a:cubicBezTo>
                    <a:pt x="24035" y="1146"/>
                    <a:pt x="23592" y="1158"/>
                    <a:pt x="23149" y="1257"/>
                  </a:cubicBezTo>
                  <a:cubicBezTo>
                    <a:pt x="23084" y="1270"/>
                    <a:pt x="23017" y="1274"/>
                    <a:pt x="22948" y="1274"/>
                  </a:cubicBezTo>
                  <a:cubicBezTo>
                    <a:pt x="22854" y="1274"/>
                    <a:pt x="22756" y="1266"/>
                    <a:pt x="22656" y="1266"/>
                  </a:cubicBezTo>
                  <a:cubicBezTo>
                    <a:pt x="22624" y="1266"/>
                    <a:pt x="22592" y="1267"/>
                    <a:pt x="22559" y="1269"/>
                  </a:cubicBezTo>
                  <a:cubicBezTo>
                    <a:pt x="22467" y="1188"/>
                    <a:pt x="22369" y="1164"/>
                    <a:pt x="22269" y="1164"/>
                  </a:cubicBezTo>
                  <a:cubicBezTo>
                    <a:pt x="22157" y="1164"/>
                    <a:pt x="22043" y="1195"/>
                    <a:pt x="21932" y="1208"/>
                  </a:cubicBezTo>
                  <a:cubicBezTo>
                    <a:pt x="21650" y="1245"/>
                    <a:pt x="21355" y="1257"/>
                    <a:pt x="21084" y="1343"/>
                  </a:cubicBezTo>
                  <a:cubicBezTo>
                    <a:pt x="20765" y="1441"/>
                    <a:pt x="20420" y="1392"/>
                    <a:pt x="20113" y="1490"/>
                  </a:cubicBezTo>
                  <a:cubicBezTo>
                    <a:pt x="19793" y="1589"/>
                    <a:pt x="19474" y="1687"/>
                    <a:pt x="19154" y="1736"/>
                  </a:cubicBezTo>
                  <a:cubicBezTo>
                    <a:pt x="18957" y="1761"/>
                    <a:pt x="18773" y="1810"/>
                    <a:pt x="18662" y="2019"/>
                  </a:cubicBezTo>
                  <a:cubicBezTo>
                    <a:pt x="18638" y="2080"/>
                    <a:pt x="18515" y="2117"/>
                    <a:pt x="18429" y="2117"/>
                  </a:cubicBezTo>
                  <a:cubicBezTo>
                    <a:pt x="18355" y="2113"/>
                    <a:pt x="18282" y="2112"/>
                    <a:pt x="18209" y="2112"/>
                  </a:cubicBezTo>
                  <a:cubicBezTo>
                    <a:pt x="17598" y="2112"/>
                    <a:pt x="17004" y="2240"/>
                    <a:pt x="16400" y="2339"/>
                  </a:cubicBezTo>
                  <a:cubicBezTo>
                    <a:pt x="15982" y="2400"/>
                    <a:pt x="15577" y="2449"/>
                    <a:pt x="15183" y="2597"/>
                  </a:cubicBezTo>
                  <a:cubicBezTo>
                    <a:pt x="15086" y="2631"/>
                    <a:pt x="14985" y="2647"/>
                    <a:pt x="14885" y="2647"/>
                  </a:cubicBezTo>
                  <a:cubicBezTo>
                    <a:pt x="14807" y="2647"/>
                    <a:pt x="14730" y="2637"/>
                    <a:pt x="14655" y="2621"/>
                  </a:cubicBezTo>
                  <a:cubicBezTo>
                    <a:pt x="14365" y="2547"/>
                    <a:pt x="14076" y="2522"/>
                    <a:pt x="13786" y="2522"/>
                  </a:cubicBezTo>
                  <a:cubicBezTo>
                    <a:pt x="13596" y="2522"/>
                    <a:pt x="13406" y="2533"/>
                    <a:pt x="13216" y="2548"/>
                  </a:cubicBezTo>
                  <a:cubicBezTo>
                    <a:pt x="13101" y="2557"/>
                    <a:pt x="12987" y="2567"/>
                    <a:pt x="12875" y="2567"/>
                  </a:cubicBezTo>
                  <a:cubicBezTo>
                    <a:pt x="12701" y="2567"/>
                    <a:pt x="12532" y="2544"/>
                    <a:pt x="12368" y="2462"/>
                  </a:cubicBezTo>
                  <a:cubicBezTo>
                    <a:pt x="12340" y="2445"/>
                    <a:pt x="12303" y="2438"/>
                    <a:pt x="12263" y="2438"/>
                  </a:cubicBezTo>
                  <a:cubicBezTo>
                    <a:pt x="12214" y="2438"/>
                    <a:pt x="12163" y="2448"/>
                    <a:pt x="12122" y="2462"/>
                  </a:cubicBezTo>
                  <a:cubicBezTo>
                    <a:pt x="11804" y="2575"/>
                    <a:pt x="11477" y="2627"/>
                    <a:pt x="11148" y="2627"/>
                  </a:cubicBezTo>
                  <a:cubicBezTo>
                    <a:pt x="11084" y="2627"/>
                    <a:pt x="11019" y="2625"/>
                    <a:pt x="10954" y="2621"/>
                  </a:cubicBezTo>
                  <a:cubicBezTo>
                    <a:pt x="10938" y="2621"/>
                    <a:pt x="10921" y="2620"/>
                    <a:pt x="10905" y="2620"/>
                  </a:cubicBezTo>
                  <a:cubicBezTo>
                    <a:pt x="10604" y="2620"/>
                    <a:pt x="10324" y="2723"/>
                    <a:pt x="10045" y="2781"/>
                  </a:cubicBezTo>
                  <a:cubicBezTo>
                    <a:pt x="9823" y="2818"/>
                    <a:pt x="9614" y="2880"/>
                    <a:pt x="9393" y="2916"/>
                  </a:cubicBezTo>
                  <a:cubicBezTo>
                    <a:pt x="9333" y="2934"/>
                    <a:pt x="9267" y="2957"/>
                    <a:pt x="9208" y="2957"/>
                  </a:cubicBezTo>
                  <a:cubicBezTo>
                    <a:pt x="9182" y="2957"/>
                    <a:pt x="9157" y="2952"/>
                    <a:pt x="9135" y="2941"/>
                  </a:cubicBezTo>
                  <a:cubicBezTo>
                    <a:pt x="9003" y="2886"/>
                    <a:pt x="8869" y="2868"/>
                    <a:pt x="8736" y="2868"/>
                  </a:cubicBezTo>
                  <a:cubicBezTo>
                    <a:pt x="8571" y="2868"/>
                    <a:pt x="8406" y="2896"/>
                    <a:pt x="8250" y="2916"/>
                  </a:cubicBezTo>
                  <a:cubicBezTo>
                    <a:pt x="8004" y="2744"/>
                    <a:pt x="7992" y="2498"/>
                    <a:pt x="7918" y="2253"/>
                  </a:cubicBezTo>
                  <a:cubicBezTo>
                    <a:pt x="7979" y="2216"/>
                    <a:pt x="8028" y="2154"/>
                    <a:pt x="8090" y="2154"/>
                  </a:cubicBezTo>
                  <a:cubicBezTo>
                    <a:pt x="8422" y="2142"/>
                    <a:pt x="8741" y="2068"/>
                    <a:pt x="9049" y="1945"/>
                  </a:cubicBezTo>
                  <a:cubicBezTo>
                    <a:pt x="9172" y="1896"/>
                    <a:pt x="9307" y="1872"/>
                    <a:pt x="9430" y="1859"/>
                  </a:cubicBezTo>
                  <a:cubicBezTo>
                    <a:pt x="10008" y="1798"/>
                    <a:pt x="10573" y="1749"/>
                    <a:pt x="11139" y="1712"/>
                  </a:cubicBezTo>
                  <a:cubicBezTo>
                    <a:pt x="11655" y="1687"/>
                    <a:pt x="12147" y="1638"/>
                    <a:pt x="12651" y="1552"/>
                  </a:cubicBezTo>
                  <a:cubicBezTo>
                    <a:pt x="12862" y="1519"/>
                    <a:pt x="13077" y="1507"/>
                    <a:pt x="13291" y="1507"/>
                  </a:cubicBezTo>
                  <a:cubicBezTo>
                    <a:pt x="13476" y="1507"/>
                    <a:pt x="13661" y="1516"/>
                    <a:pt x="13843" y="1527"/>
                  </a:cubicBezTo>
                  <a:cubicBezTo>
                    <a:pt x="13915" y="1533"/>
                    <a:pt x="13986" y="1537"/>
                    <a:pt x="14055" y="1537"/>
                  </a:cubicBezTo>
                  <a:cubicBezTo>
                    <a:pt x="14270" y="1537"/>
                    <a:pt x="14472" y="1501"/>
                    <a:pt x="14667" y="1380"/>
                  </a:cubicBezTo>
                  <a:cubicBezTo>
                    <a:pt x="14839" y="1269"/>
                    <a:pt x="15036" y="1245"/>
                    <a:pt x="15232" y="1208"/>
                  </a:cubicBezTo>
                  <a:cubicBezTo>
                    <a:pt x="15995" y="1060"/>
                    <a:pt x="16769" y="1072"/>
                    <a:pt x="17531" y="962"/>
                  </a:cubicBezTo>
                  <a:cubicBezTo>
                    <a:pt x="17789" y="925"/>
                    <a:pt x="18048" y="888"/>
                    <a:pt x="18318" y="863"/>
                  </a:cubicBezTo>
                  <a:cubicBezTo>
                    <a:pt x="18429" y="839"/>
                    <a:pt x="18539" y="814"/>
                    <a:pt x="18638" y="814"/>
                  </a:cubicBezTo>
                  <a:cubicBezTo>
                    <a:pt x="18720" y="821"/>
                    <a:pt x="18801" y="824"/>
                    <a:pt x="18882" y="824"/>
                  </a:cubicBezTo>
                  <a:cubicBezTo>
                    <a:pt x="19397" y="824"/>
                    <a:pt x="19898" y="701"/>
                    <a:pt x="20408" y="605"/>
                  </a:cubicBezTo>
                  <a:cubicBezTo>
                    <a:pt x="20481" y="595"/>
                    <a:pt x="20553" y="584"/>
                    <a:pt x="20623" y="584"/>
                  </a:cubicBezTo>
                  <a:cubicBezTo>
                    <a:pt x="20719" y="584"/>
                    <a:pt x="20813" y="603"/>
                    <a:pt x="20912" y="667"/>
                  </a:cubicBezTo>
                  <a:cubicBezTo>
                    <a:pt x="21000" y="725"/>
                    <a:pt x="21101" y="753"/>
                    <a:pt x="21205" y="753"/>
                  </a:cubicBezTo>
                  <a:cubicBezTo>
                    <a:pt x="21275" y="753"/>
                    <a:pt x="21347" y="741"/>
                    <a:pt x="21416" y="716"/>
                  </a:cubicBezTo>
                  <a:cubicBezTo>
                    <a:pt x="21637" y="654"/>
                    <a:pt x="21859" y="630"/>
                    <a:pt x="22080" y="630"/>
                  </a:cubicBezTo>
                  <a:cubicBezTo>
                    <a:pt x="22178" y="630"/>
                    <a:pt x="22301" y="630"/>
                    <a:pt x="22400" y="593"/>
                  </a:cubicBezTo>
                  <a:cubicBezTo>
                    <a:pt x="22661" y="502"/>
                    <a:pt x="22931" y="494"/>
                    <a:pt x="23202" y="494"/>
                  </a:cubicBezTo>
                  <a:close/>
                  <a:moveTo>
                    <a:pt x="17810" y="2545"/>
                  </a:moveTo>
                  <a:cubicBezTo>
                    <a:pt x="18060" y="2545"/>
                    <a:pt x="18318" y="2576"/>
                    <a:pt x="18576" y="2585"/>
                  </a:cubicBezTo>
                  <a:cubicBezTo>
                    <a:pt x="18589" y="2585"/>
                    <a:pt x="18613" y="2658"/>
                    <a:pt x="18601" y="2683"/>
                  </a:cubicBezTo>
                  <a:cubicBezTo>
                    <a:pt x="18576" y="2744"/>
                    <a:pt x="18552" y="2806"/>
                    <a:pt x="18503" y="2843"/>
                  </a:cubicBezTo>
                  <a:cubicBezTo>
                    <a:pt x="18330" y="2941"/>
                    <a:pt x="18146" y="3039"/>
                    <a:pt x="17974" y="3113"/>
                  </a:cubicBezTo>
                  <a:cubicBezTo>
                    <a:pt x="17361" y="3355"/>
                    <a:pt x="17120" y="3428"/>
                    <a:pt x="16656" y="3428"/>
                  </a:cubicBezTo>
                  <a:cubicBezTo>
                    <a:pt x="16506" y="3428"/>
                    <a:pt x="16334" y="3420"/>
                    <a:pt x="16118" y="3408"/>
                  </a:cubicBezTo>
                  <a:cubicBezTo>
                    <a:pt x="15823" y="3396"/>
                    <a:pt x="15724" y="3322"/>
                    <a:pt x="15540" y="2953"/>
                  </a:cubicBezTo>
                  <a:cubicBezTo>
                    <a:pt x="15614" y="2904"/>
                    <a:pt x="15687" y="2855"/>
                    <a:pt x="15761" y="2843"/>
                  </a:cubicBezTo>
                  <a:cubicBezTo>
                    <a:pt x="16327" y="2757"/>
                    <a:pt x="16892" y="2671"/>
                    <a:pt x="17458" y="2572"/>
                  </a:cubicBezTo>
                  <a:cubicBezTo>
                    <a:pt x="17573" y="2552"/>
                    <a:pt x="17690" y="2545"/>
                    <a:pt x="17810" y="2545"/>
                  </a:cubicBezTo>
                  <a:close/>
                  <a:moveTo>
                    <a:pt x="25669" y="2011"/>
                  </a:moveTo>
                  <a:cubicBezTo>
                    <a:pt x="25686" y="2011"/>
                    <a:pt x="25703" y="2014"/>
                    <a:pt x="25719" y="2019"/>
                  </a:cubicBezTo>
                  <a:cubicBezTo>
                    <a:pt x="25817" y="2044"/>
                    <a:pt x="25879" y="2105"/>
                    <a:pt x="25891" y="2191"/>
                  </a:cubicBezTo>
                  <a:cubicBezTo>
                    <a:pt x="25891" y="2265"/>
                    <a:pt x="25891" y="2326"/>
                    <a:pt x="25866" y="2388"/>
                  </a:cubicBezTo>
                  <a:cubicBezTo>
                    <a:pt x="25436" y="3728"/>
                    <a:pt x="24981" y="5055"/>
                    <a:pt x="24428" y="6346"/>
                  </a:cubicBezTo>
                  <a:cubicBezTo>
                    <a:pt x="24403" y="6395"/>
                    <a:pt x="24354" y="6432"/>
                    <a:pt x="24305" y="6457"/>
                  </a:cubicBezTo>
                  <a:cubicBezTo>
                    <a:pt x="24305" y="6469"/>
                    <a:pt x="24305" y="6469"/>
                    <a:pt x="24305" y="6482"/>
                  </a:cubicBezTo>
                  <a:cubicBezTo>
                    <a:pt x="24305" y="6494"/>
                    <a:pt x="24293" y="6506"/>
                    <a:pt x="24293" y="6518"/>
                  </a:cubicBezTo>
                  <a:cubicBezTo>
                    <a:pt x="24293" y="6506"/>
                    <a:pt x="24293" y="6482"/>
                    <a:pt x="24293" y="6469"/>
                  </a:cubicBezTo>
                  <a:cubicBezTo>
                    <a:pt x="24293" y="6469"/>
                    <a:pt x="24305" y="6469"/>
                    <a:pt x="24305" y="6457"/>
                  </a:cubicBezTo>
                  <a:cubicBezTo>
                    <a:pt x="24330" y="6322"/>
                    <a:pt x="24354" y="6174"/>
                    <a:pt x="24379" y="6027"/>
                  </a:cubicBezTo>
                  <a:cubicBezTo>
                    <a:pt x="24502" y="5535"/>
                    <a:pt x="24625" y="5043"/>
                    <a:pt x="24735" y="4551"/>
                  </a:cubicBezTo>
                  <a:cubicBezTo>
                    <a:pt x="24920" y="3716"/>
                    <a:pt x="25215" y="2916"/>
                    <a:pt x="25498" y="2105"/>
                  </a:cubicBezTo>
                  <a:cubicBezTo>
                    <a:pt x="25527" y="2047"/>
                    <a:pt x="25602" y="2011"/>
                    <a:pt x="25669" y="2011"/>
                  </a:cubicBezTo>
                  <a:close/>
                  <a:moveTo>
                    <a:pt x="24293" y="6518"/>
                  </a:moveTo>
                  <a:lnTo>
                    <a:pt x="24293" y="6518"/>
                  </a:lnTo>
                  <a:cubicBezTo>
                    <a:pt x="24280" y="6580"/>
                    <a:pt x="24280" y="6641"/>
                    <a:pt x="24280" y="6727"/>
                  </a:cubicBezTo>
                  <a:cubicBezTo>
                    <a:pt x="24219" y="6629"/>
                    <a:pt x="24268" y="6580"/>
                    <a:pt x="24293" y="6518"/>
                  </a:cubicBezTo>
                  <a:close/>
                  <a:moveTo>
                    <a:pt x="19732" y="8621"/>
                  </a:moveTo>
                  <a:cubicBezTo>
                    <a:pt x="19781" y="8694"/>
                    <a:pt x="19806" y="8744"/>
                    <a:pt x="19843" y="8793"/>
                  </a:cubicBezTo>
                  <a:cubicBezTo>
                    <a:pt x="19806" y="8817"/>
                    <a:pt x="19769" y="8842"/>
                    <a:pt x="19732" y="8842"/>
                  </a:cubicBezTo>
                  <a:cubicBezTo>
                    <a:pt x="19695" y="8842"/>
                    <a:pt x="19658" y="8817"/>
                    <a:pt x="19621" y="8793"/>
                  </a:cubicBezTo>
                  <a:cubicBezTo>
                    <a:pt x="19658" y="8744"/>
                    <a:pt x="19683" y="8694"/>
                    <a:pt x="19732" y="8621"/>
                  </a:cubicBezTo>
                  <a:close/>
                  <a:moveTo>
                    <a:pt x="23801" y="1835"/>
                  </a:moveTo>
                  <a:cubicBezTo>
                    <a:pt x="24182" y="1835"/>
                    <a:pt x="24551" y="1835"/>
                    <a:pt x="24932" y="1847"/>
                  </a:cubicBezTo>
                  <a:cubicBezTo>
                    <a:pt x="24993" y="1847"/>
                    <a:pt x="25055" y="1884"/>
                    <a:pt x="25116" y="1896"/>
                  </a:cubicBezTo>
                  <a:cubicBezTo>
                    <a:pt x="25153" y="1994"/>
                    <a:pt x="25116" y="2080"/>
                    <a:pt x="25067" y="2154"/>
                  </a:cubicBezTo>
                  <a:cubicBezTo>
                    <a:pt x="24969" y="2289"/>
                    <a:pt x="24846" y="2425"/>
                    <a:pt x="24748" y="2572"/>
                  </a:cubicBezTo>
                  <a:cubicBezTo>
                    <a:pt x="24379" y="3064"/>
                    <a:pt x="23998" y="3556"/>
                    <a:pt x="23653" y="4072"/>
                  </a:cubicBezTo>
                  <a:cubicBezTo>
                    <a:pt x="23223" y="4736"/>
                    <a:pt x="22977" y="5498"/>
                    <a:pt x="22731" y="6248"/>
                  </a:cubicBezTo>
                  <a:cubicBezTo>
                    <a:pt x="22522" y="6875"/>
                    <a:pt x="22350" y="7514"/>
                    <a:pt x="22166" y="8153"/>
                  </a:cubicBezTo>
                  <a:cubicBezTo>
                    <a:pt x="22018" y="8633"/>
                    <a:pt x="21871" y="9100"/>
                    <a:pt x="21723" y="9604"/>
                  </a:cubicBezTo>
                  <a:cubicBezTo>
                    <a:pt x="21637" y="9567"/>
                    <a:pt x="21576" y="9543"/>
                    <a:pt x="21527" y="9506"/>
                  </a:cubicBezTo>
                  <a:cubicBezTo>
                    <a:pt x="21232" y="9186"/>
                    <a:pt x="20887" y="8977"/>
                    <a:pt x="20482" y="8842"/>
                  </a:cubicBezTo>
                  <a:cubicBezTo>
                    <a:pt x="20310" y="8793"/>
                    <a:pt x="20273" y="8682"/>
                    <a:pt x="20347" y="8485"/>
                  </a:cubicBezTo>
                  <a:cubicBezTo>
                    <a:pt x="20408" y="8326"/>
                    <a:pt x="20396" y="8264"/>
                    <a:pt x="20297" y="8203"/>
                  </a:cubicBezTo>
                  <a:cubicBezTo>
                    <a:pt x="20260" y="8190"/>
                    <a:pt x="20224" y="8166"/>
                    <a:pt x="20187" y="8141"/>
                  </a:cubicBezTo>
                  <a:cubicBezTo>
                    <a:pt x="19547" y="7871"/>
                    <a:pt x="19289" y="7342"/>
                    <a:pt x="19179" y="6703"/>
                  </a:cubicBezTo>
                  <a:cubicBezTo>
                    <a:pt x="19068" y="6113"/>
                    <a:pt x="19228" y="5560"/>
                    <a:pt x="19461" y="5031"/>
                  </a:cubicBezTo>
                  <a:cubicBezTo>
                    <a:pt x="19744" y="4404"/>
                    <a:pt x="20138" y="3838"/>
                    <a:pt x="20531" y="3285"/>
                  </a:cubicBezTo>
                  <a:cubicBezTo>
                    <a:pt x="20728" y="3015"/>
                    <a:pt x="20974" y="2806"/>
                    <a:pt x="21293" y="2658"/>
                  </a:cubicBezTo>
                  <a:cubicBezTo>
                    <a:pt x="21588" y="2523"/>
                    <a:pt x="21859" y="2339"/>
                    <a:pt x="22178" y="2142"/>
                  </a:cubicBezTo>
                  <a:cubicBezTo>
                    <a:pt x="22205" y="2143"/>
                    <a:pt x="22232" y="2143"/>
                    <a:pt x="22259" y="2143"/>
                  </a:cubicBezTo>
                  <a:cubicBezTo>
                    <a:pt x="22664" y="2143"/>
                    <a:pt x="23078" y="2057"/>
                    <a:pt x="23481" y="1884"/>
                  </a:cubicBezTo>
                  <a:cubicBezTo>
                    <a:pt x="23580" y="1847"/>
                    <a:pt x="23703" y="1835"/>
                    <a:pt x="23801" y="1835"/>
                  </a:cubicBezTo>
                  <a:close/>
                  <a:moveTo>
                    <a:pt x="24772" y="3273"/>
                  </a:moveTo>
                  <a:cubicBezTo>
                    <a:pt x="24784" y="3322"/>
                    <a:pt x="24809" y="3384"/>
                    <a:pt x="24797" y="3433"/>
                  </a:cubicBezTo>
                  <a:cubicBezTo>
                    <a:pt x="24477" y="4674"/>
                    <a:pt x="24133" y="5904"/>
                    <a:pt x="23813" y="7133"/>
                  </a:cubicBezTo>
                  <a:cubicBezTo>
                    <a:pt x="23727" y="7477"/>
                    <a:pt x="23641" y="7822"/>
                    <a:pt x="23604" y="8178"/>
                  </a:cubicBezTo>
                  <a:cubicBezTo>
                    <a:pt x="23592" y="8387"/>
                    <a:pt x="23543" y="8608"/>
                    <a:pt x="23481" y="8817"/>
                  </a:cubicBezTo>
                  <a:cubicBezTo>
                    <a:pt x="23383" y="9137"/>
                    <a:pt x="23285" y="9457"/>
                    <a:pt x="23174" y="9764"/>
                  </a:cubicBezTo>
                  <a:cubicBezTo>
                    <a:pt x="23126" y="9928"/>
                    <a:pt x="23047" y="10001"/>
                    <a:pt x="22908" y="10001"/>
                  </a:cubicBezTo>
                  <a:cubicBezTo>
                    <a:pt x="22871" y="10001"/>
                    <a:pt x="22828" y="9996"/>
                    <a:pt x="22781" y="9985"/>
                  </a:cubicBezTo>
                  <a:cubicBezTo>
                    <a:pt x="22695" y="9973"/>
                    <a:pt x="22609" y="9924"/>
                    <a:pt x="22522" y="9911"/>
                  </a:cubicBezTo>
                  <a:cubicBezTo>
                    <a:pt x="22512" y="9910"/>
                    <a:pt x="22501" y="9909"/>
                    <a:pt x="22490" y="9909"/>
                  </a:cubicBezTo>
                  <a:cubicBezTo>
                    <a:pt x="22458" y="9909"/>
                    <a:pt x="22425" y="9914"/>
                    <a:pt x="22392" y="9914"/>
                  </a:cubicBezTo>
                  <a:cubicBezTo>
                    <a:pt x="22347" y="9914"/>
                    <a:pt x="22301" y="9905"/>
                    <a:pt x="22252" y="9862"/>
                  </a:cubicBezTo>
                  <a:cubicBezTo>
                    <a:pt x="22264" y="9641"/>
                    <a:pt x="22326" y="9407"/>
                    <a:pt x="22400" y="9174"/>
                  </a:cubicBezTo>
                  <a:cubicBezTo>
                    <a:pt x="22670" y="8252"/>
                    <a:pt x="22953" y="7317"/>
                    <a:pt x="23248" y="6395"/>
                  </a:cubicBezTo>
                  <a:cubicBezTo>
                    <a:pt x="23383" y="5928"/>
                    <a:pt x="23543" y="5473"/>
                    <a:pt x="23715" y="5019"/>
                  </a:cubicBezTo>
                  <a:cubicBezTo>
                    <a:pt x="23949" y="4404"/>
                    <a:pt x="24305" y="3838"/>
                    <a:pt x="24698" y="3310"/>
                  </a:cubicBezTo>
                  <a:cubicBezTo>
                    <a:pt x="24711" y="3285"/>
                    <a:pt x="24735" y="3285"/>
                    <a:pt x="24772" y="3273"/>
                  </a:cubicBezTo>
                  <a:close/>
                  <a:moveTo>
                    <a:pt x="10774" y="9659"/>
                  </a:moveTo>
                  <a:cubicBezTo>
                    <a:pt x="10926" y="9659"/>
                    <a:pt x="11076" y="9688"/>
                    <a:pt x="11225" y="9727"/>
                  </a:cubicBezTo>
                  <a:cubicBezTo>
                    <a:pt x="11421" y="9776"/>
                    <a:pt x="11606" y="9838"/>
                    <a:pt x="11790" y="9911"/>
                  </a:cubicBezTo>
                  <a:cubicBezTo>
                    <a:pt x="11999" y="9985"/>
                    <a:pt x="12048" y="10231"/>
                    <a:pt x="11876" y="10379"/>
                  </a:cubicBezTo>
                  <a:cubicBezTo>
                    <a:pt x="11864" y="10403"/>
                    <a:pt x="11852" y="10415"/>
                    <a:pt x="11827" y="10428"/>
                  </a:cubicBezTo>
                  <a:cubicBezTo>
                    <a:pt x="11532" y="10588"/>
                    <a:pt x="11409" y="10846"/>
                    <a:pt x="11434" y="11190"/>
                  </a:cubicBezTo>
                  <a:cubicBezTo>
                    <a:pt x="11446" y="11276"/>
                    <a:pt x="11372" y="11350"/>
                    <a:pt x="11274" y="11362"/>
                  </a:cubicBezTo>
                  <a:cubicBezTo>
                    <a:pt x="11219" y="11368"/>
                    <a:pt x="11163" y="11371"/>
                    <a:pt x="11108" y="11371"/>
                  </a:cubicBezTo>
                  <a:cubicBezTo>
                    <a:pt x="11053" y="11371"/>
                    <a:pt x="10997" y="11368"/>
                    <a:pt x="10942" y="11362"/>
                  </a:cubicBezTo>
                  <a:cubicBezTo>
                    <a:pt x="10819" y="11350"/>
                    <a:pt x="10696" y="11239"/>
                    <a:pt x="10684" y="11116"/>
                  </a:cubicBezTo>
                  <a:cubicBezTo>
                    <a:pt x="10659" y="10956"/>
                    <a:pt x="10659" y="10809"/>
                    <a:pt x="10647" y="10710"/>
                  </a:cubicBezTo>
                  <a:cubicBezTo>
                    <a:pt x="10659" y="10563"/>
                    <a:pt x="10659" y="10477"/>
                    <a:pt x="10672" y="10391"/>
                  </a:cubicBezTo>
                  <a:cubicBezTo>
                    <a:pt x="10672" y="10280"/>
                    <a:pt x="10622" y="10194"/>
                    <a:pt x="10524" y="10120"/>
                  </a:cubicBezTo>
                  <a:cubicBezTo>
                    <a:pt x="10438" y="10059"/>
                    <a:pt x="10377" y="9973"/>
                    <a:pt x="10303" y="9887"/>
                  </a:cubicBezTo>
                  <a:cubicBezTo>
                    <a:pt x="10290" y="9862"/>
                    <a:pt x="10315" y="9788"/>
                    <a:pt x="10340" y="9776"/>
                  </a:cubicBezTo>
                  <a:cubicBezTo>
                    <a:pt x="10389" y="9727"/>
                    <a:pt x="10450" y="9702"/>
                    <a:pt x="10512" y="9690"/>
                  </a:cubicBezTo>
                  <a:cubicBezTo>
                    <a:pt x="10601" y="9668"/>
                    <a:pt x="10688" y="9659"/>
                    <a:pt x="10774" y="9659"/>
                  </a:cubicBezTo>
                  <a:close/>
                  <a:moveTo>
                    <a:pt x="19228" y="10083"/>
                  </a:moveTo>
                  <a:cubicBezTo>
                    <a:pt x="19314" y="10083"/>
                    <a:pt x="19400" y="10120"/>
                    <a:pt x="19474" y="10170"/>
                  </a:cubicBezTo>
                  <a:cubicBezTo>
                    <a:pt x="19707" y="10329"/>
                    <a:pt x="19929" y="10501"/>
                    <a:pt x="20199" y="10698"/>
                  </a:cubicBezTo>
                  <a:cubicBezTo>
                    <a:pt x="20260" y="10907"/>
                    <a:pt x="20310" y="11092"/>
                    <a:pt x="20236" y="11288"/>
                  </a:cubicBezTo>
                  <a:cubicBezTo>
                    <a:pt x="20211" y="11362"/>
                    <a:pt x="20138" y="11423"/>
                    <a:pt x="20076" y="11485"/>
                  </a:cubicBezTo>
                  <a:cubicBezTo>
                    <a:pt x="20064" y="11497"/>
                    <a:pt x="20039" y="11497"/>
                    <a:pt x="20015" y="11497"/>
                  </a:cubicBezTo>
                  <a:cubicBezTo>
                    <a:pt x="19873" y="11537"/>
                    <a:pt x="19742" y="11556"/>
                    <a:pt x="19621" y="11556"/>
                  </a:cubicBezTo>
                  <a:cubicBezTo>
                    <a:pt x="19002" y="11556"/>
                    <a:pt x="18661" y="11056"/>
                    <a:pt x="18527" y="10366"/>
                  </a:cubicBezTo>
                  <a:cubicBezTo>
                    <a:pt x="18515" y="10268"/>
                    <a:pt x="18601" y="10133"/>
                    <a:pt x="18712" y="10120"/>
                  </a:cubicBezTo>
                  <a:cubicBezTo>
                    <a:pt x="18884" y="10096"/>
                    <a:pt x="19056" y="10083"/>
                    <a:pt x="19228" y="10083"/>
                  </a:cubicBezTo>
                  <a:close/>
                  <a:moveTo>
                    <a:pt x="14082" y="9093"/>
                  </a:moveTo>
                  <a:cubicBezTo>
                    <a:pt x="14306" y="9093"/>
                    <a:pt x="14501" y="9228"/>
                    <a:pt x="14569" y="9469"/>
                  </a:cubicBezTo>
                  <a:cubicBezTo>
                    <a:pt x="14605" y="9579"/>
                    <a:pt x="14605" y="9690"/>
                    <a:pt x="14642" y="9788"/>
                  </a:cubicBezTo>
                  <a:cubicBezTo>
                    <a:pt x="14657" y="9854"/>
                    <a:pt x="14719" y="9889"/>
                    <a:pt x="14785" y="9889"/>
                  </a:cubicBezTo>
                  <a:cubicBezTo>
                    <a:pt x="14830" y="9889"/>
                    <a:pt x="14878" y="9873"/>
                    <a:pt x="14913" y="9838"/>
                  </a:cubicBezTo>
                  <a:cubicBezTo>
                    <a:pt x="14950" y="9788"/>
                    <a:pt x="14999" y="9739"/>
                    <a:pt x="15036" y="9678"/>
                  </a:cubicBezTo>
                  <a:cubicBezTo>
                    <a:pt x="15073" y="9622"/>
                    <a:pt x="15116" y="9574"/>
                    <a:pt x="15178" y="9574"/>
                  </a:cubicBezTo>
                  <a:cubicBezTo>
                    <a:pt x="15198" y="9574"/>
                    <a:pt x="15220" y="9579"/>
                    <a:pt x="15245" y="9592"/>
                  </a:cubicBezTo>
                  <a:cubicBezTo>
                    <a:pt x="15368" y="9666"/>
                    <a:pt x="15368" y="9801"/>
                    <a:pt x="15257" y="9924"/>
                  </a:cubicBezTo>
                  <a:cubicBezTo>
                    <a:pt x="15134" y="10071"/>
                    <a:pt x="15011" y="10231"/>
                    <a:pt x="14888" y="10379"/>
                  </a:cubicBezTo>
                  <a:cubicBezTo>
                    <a:pt x="15087" y="10275"/>
                    <a:pt x="15292" y="10228"/>
                    <a:pt x="15501" y="10228"/>
                  </a:cubicBezTo>
                  <a:cubicBezTo>
                    <a:pt x="15615" y="10228"/>
                    <a:pt x="15730" y="10242"/>
                    <a:pt x="15847" y="10268"/>
                  </a:cubicBezTo>
                  <a:cubicBezTo>
                    <a:pt x="15958" y="10292"/>
                    <a:pt x="16056" y="10305"/>
                    <a:pt x="16167" y="10317"/>
                  </a:cubicBezTo>
                  <a:cubicBezTo>
                    <a:pt x="16450" y="10354"/>
                    <a:pt x="16658" y="10489"/>
                    <a:pt x="16843" y="10686"/>
                  </a:cubicBezTo>
                  <a:cubicBezTo>
                    <a:pt x="16941" y="10797"/>
                    <a:pt x="17003" y="10944"/>
                    <a:pt x="17150" y="11005"/>
                  </a:cubicBezTo>
                  <a:cubicBezTo>
                    <a:pt x="17150" y="11005"/>
                    <a:pt x="17150" y="11005"/>
                    <a:pt x="17150" y="10993"/>
                  </a:cubicBezTo>
                  <a:cubicBezTo>
                    <a:pt x="17163" y="11005"/>
                    <a:pt x="17163" y="11005"/>
                    <a:pt x="17163" y="11005"/>
                  </a:cubicBezTo>
                  <a:lnTo>
                    <a:pt x="17150" y="11005"/>
                  </a:lnTo>
                  <a:cubicBezTo>
                    <a:pt x="17138" y="11092"/>
                    <a:pt x="17126" y="11178"/>
                    <a:pt x="17101" y="11251"/>
                  </a:cubicBezTo>
                  <a:cubicBezTo>
                    <a:pt x="16990" y="11571"/>
                    <a:pt x="16781" y="11780"/>
                    <a:pt x="16450" y="11841"/>
                  </a:cubicBezTo>
                  <a:cubicBezTo>
                    <a:pt x="16154" y="11903"/>
                    <a:pt x="15872" y="11989"/>
                    <a:pt x="15589" y="12075"/>
                  </a:cubicBezTo>
                  <a:cubicBezTo>
                    <a:pt x="15418" y="12130"/>
                    <a:pt x="15274" y="12158"/>
                    <a:pt x="15151" y="12158"/>
                  </a:cubicBezTo>
                  <a:cubicBezTo>
                    <a:pt x="14778" y="12158"/>
                    <a:pt x="14603" y="11904"/>
                    <a:pt x="14483" y="11387"/>
                  </a:cubicBezTo>
                  <a:cubicBezTo>
                    <a:pt x="14446" y="11264"/>
                    <a:pt x="14495" y="11128"/>
                    <a:pt x="14519" y="10993"/>
                  </a:cubicBezTo>
                  <a:cubicBezTo>
                    <a:pt x="14384" y="10956"/>
                    <a:pt x="14298" y="10858"/>
                    <a:pt x="14224" y="10747"/>
                  </a:cubicBezTo>
                  <a:cubicBezTo>
                    <a:pt x="14187" y="10674"/>
                    <a:pt x="14114" y="10612"/>
                    <a:pt x="14040" y="10563"/>
                  </a:cubicBezTo>
                  <a:cubicBezTo>
                    <a:pt x="14030" y="10558"/>
                    <a:pt x="14013" y="10555"/>
                    <a:pt x="13995" y="10555"/>
                  </a:cubicBezTo>
                  <a:cubicBezTo>
                    <a:pt x="13969" y="10555"/>
                    <a:pt x="13939" y="10561"/>
                    <a:pt x="13917" y="10575"/>
                  </a:cubicBezTo>
                  <a:cubicBezTo>
                    <a:pt x="13880" y="10588"/>
                    <a:pt x="13843" y="10637"/>
                    <a:pt x="13843" y="10661"/>
                  </a:cubicBezTo>
                  <a:cubicBezTo>
                    <a:pt x="13856" y="10747"/>
                    <a:pt x="13880" y="10833"/>
                    <a:pt x="13892" y="10919"/>
                  </a:cubicBezTo>
                  <a:cubicBezTo>
                    <a:pt x="13868" y="10956"/>
                    <a:pt x="13843" y="10993"/>
                    <a:pt x="13819" y="11030"/>
                  </a:cubicBezTo>
                  <a:cubicBezTo>
                    <a:pt x="13671" y="11190"/>
                    <a:pt x="13671" y="11190"/>
                    <a:pt x="13745" y="11423"/>
                  </a:cubicBezTo>
                  <a:cubicBezTo>
                    <a:pt x="13720" y="11522"/>
                    <a:pt x="13634" y="11559"/>
                    <a:pt x="13548" y="11583"/>
                  </a:cubicBezTo>
                  <a:cubicBezTo>
                    <a:pt x="13364" y="11632"/>
                    <a:pt x="13167" y="11669"/>
                    <a:pt x="12970" y="11731"/>
                  </a:cubicBezTo>
                  <a:cubicBezTo>
                    <a:pt x="12910" y="11751"/>
                    <a:pt x="12853" y="11760"/>
                    <a:pt x="12798" y="11760"/>
                  </a:cubicBezTo>
                  <a:cubicBezTo>
                    <a:pt x="12683" y="11760"/>
                    <a:pt x="12578" y="11719"/>
                    <a:pt x="12479" y="11645"/>
                  </a:cubicBezTo>
                  <a:cubicBezTo>
                    <a:pt x="12221" y="11460"/>
                    <a:pt x="12036" y="11227"/>
                    <a:pt x="11999" y="10895"/>
                  </a:cubicBezTo>
                  <a:cubicBezTo>
                    <a:pt x="11975" y="10698"/>
                    <a:pt x="12048" y="10538"/>
                    <a:pt x="12184" y="10428"/>
                  </a:cubicBezTo>
                  <a:cubicBezTo>
                    <a:pt x="12329" y="10300"/>
                    <a:pt x="12485" y="10213"/>
                    <a:pt x="12662" y="10213"/>
                  </a:cubicBezTo>
                  <a:cubicBezTo>
                    <a:pt x="12740" y="10213"/>
                    <a:pt x="12822" y="10230"/>
                    <a:pt x="12909" y="10268"/>
                  </a:cubicBezTo>
                  <a:cubicBezTo>
                    <a:pt x="13007" y="10305"/>
                    <a:pt x="13118" y="10317"/>
                    <a:pt x="13229" y="10342"/>
                  </a:cubicBezTo>
                  <a:cubicBezTo>
                    <a:pt x="13241" y="10342"/>
                    <a:pt x="13278" y="10317"/>
                    <a:pt x="13278" y="10305"/>
                  </a:cubicBezTo>
                  <a:cubicBezTo>
                    <a:pt x="13290" y="10268"/>
                    <a:pt x="13302" y="10219"/>
                    <a:pt x="13290" y="10182"/>
                  </a:cubicBezTo>
                  <a:cubicBezTo>
                    <a:pt x="13278" y="10145"/>
                    <a:pt x="13253" y="10108"/>
                    <a:pt x="13216" y="10083"/>
                  </a:cubicBezTo>
                  <a:cubicBezTo>
                    <a:pt x="13118" y="10034"/>
                    <a:pt x="12995" y="9985"/>
                    <a:pt x="13020" y="9850"/>
                  </a:cubicBezTo>
                  <a:cubicBezTo>
                    <a:pt x="13044" y="9752"/>
                    <a:pt x="13093" y="9653"/>
                    <a:pt x="13167" y="9567"/>
                  </a:cubicBezTo>
                  <a:cubicBezTo>
                    <a:pt x="13364" y="9358"/>
                    <a:pt x="13622" y="9223"/>
                    <a:pt x="13892" y="9125"/>
                  </a:cubicBezTo>
                  <a:cubicBezTo>
                    <a:pt x="13956" y="9103"/>
                    <a:pt x="14020" y="9093"/>
                    <a:pt x="14082" y="9093"/>
                  </a:cubicBezTo>
                  <a:close/>
                  <a:moveTo>
                    <a:pt x="20015" y="12014"/>
                  </a:moveTo>
                  <a:cubicBezTo>
                    <a:pt x="20138" y="12210"/>
                    <a:pt x="20297" y="12358"/>
                    <a:pt x="20334" y="12591"/>
                  </a:cubicBezTo>
                  <a:cubicBezTo>
                    <a:pt x="20150" y="12493"/>
                    <a:pt x="20039" y="12333"/>
                    <a:pt x="19965" y="12149"/>
                  </a:cubicBezTo>
                  <a:cubicBezTo>
                    <a:pt x="19953" y="12124"/>
                    <a:pt x="19990" y="12087"/>
                    <a:pt x="20015" y="12014"/>
                  </a:cubicBezTo>
                  <a:close/>
                  <a:moveTo>
                    <a:pt x="6601" y="11171"/>
                  </a:moveTo>
                  <a:cubicBezTo>
                    <a:pt x="6639" y="11171"/>
                    <a:pt x="6677" y="11176"/>
                    <a:pt x="6713" y="11190"/>
                  </a:cubicBezTo>
                  <a:cubicBezTo>
                    <a:pt x="6775" y="11202"/>
                    <a:pt x="6811" y="11313"/>
                    <a:pt x="6861" y="11387"/>
                  </a:cubicBezTo>
                  <a:cubicBezTo>
                    <a:pt x="6885" y="11423"/>
                    <a:pt x="6897" y="11485"/>
                    <a:pt x="6934" y="11497"/>
                  </a:cubicBezTo>
                  <a:cubicBezTo>
                    <a:pt x="7303" y="11645"/>
                    <a:pt x="7229" y="11927"/>
                    <a:pt x="7156" y="12247"/>
                  </a:cubicBezTo>
                  <a:cubicBezTo>
                    <a:pt x="7082" y="12296"/>
                    <a:pt x="7020" y="12333"/>
                    <a:pt x="6971" y="12370"/>
                  </a:cubicBezTo>
                  <a:cubicBezTo>
                    <a:pt x="6697" y="12547"/>
                    <a:pt x="6408" y="12598"/>
                    <a:pt x="6109" y="12598"/>
                  </a:cubicBezTo>
                  <a:cubicBezTo>
                    <a:pt x="5952" y="12598"/>
                    <a:pt x="5792" y="12584"/>
                    <a:pt x="5631" y="12567"/>
                  </a:cubicBezTo>
                  <a:cubicBezTo>
                    <a:pt x="5570" y="12554"/>
                    <a:pt x="5508" y="12518"/>
                    <a:pt x="5471" y="12468"/>
                  </a:cubicBezTo>
                  <a:cubicBezTo>
                    <a:pt x="5262" y="12247"/>
                    <a:pt x="5299" y="11829"/>
                    <a:pt x="5533" y="11645"/>
                  </a:cubicBezTo>
                  <a:cubicBezTo>
                    <a:pt x="5791" y="11448"/>
                    <a:pt x="6074" y="11288"/>
                    <a:pt x="6406" y="11202"/>
                  </a:cubicBezTo>
                  <a:cubicBezTo>
                    <a:pt x="6468" y="11187"/>
                    <a:pt x="6535" y="11171"/>
                    <a:pt x="6601" y="11171"/>
                  </a:cubicBezTo>
                  <a:close/>
                  <a:moveTo>
                    <a:pt x="21281" y="1724"/>
                  </a:moveTo>
                  <a:lnTo>
                    <a:pt x="21281" y="1724"/>
                  </a:lnTo>
                  <a:cubicBezTo>
                    <a:pt x="21146" y="2007"/>
                    <a:pt x="20961" y="2117"/>
                    <a:pt x="20777" y="2228"/>
                  </a:cubicBezTo>
                  <a:cubicBezTo>
                    <a:pt x="20629" y="2314"/>
                    <a:pt x="20482" y="2412"/>
                    <a:pt x="20347" y="2523"/>
                  </a:cubicBezTo>
                  <a:cubicBezTo>
                    <a:pt x="20088" y="2744"/>
                    <a:pt x="19879" y="2990"/>
                    <a:pt x="19843" y="3347"/>
                  </a:cubicBezTo>
                  <a:cubicBezTo>
                    <a:pt x="19830" y="3580"/>
                    <a:pt x="19707" y="3765"/>
                    <a:pt x="19584" y="3949"/>
                  </a:cubicBezTo>
                  <a:cubicBezTo>
                    <a:pt x="19425" y="4220"/>
                    <a:pt x="19252" y="4478"/>
                    <a:pt x="19129" y="4760"/>
                  </a:cubicBezTo>
                  <a:cubicBezTo>
                    <a:pt x="18822" y="5400"/>
                    <a:pt x="18650" y="6088"/>
                    <a:pt x="18736" y="6801"/>
                  </a:cubicBezTo>
                  <a:cubicBezTo>
                    <a:pt x="18785" y="7158"/>
                    <a:pt x="18896" y="7490"/>
                    <a:pt x="18970" y="7834"/>
                  </a:cubicBezTo>
                  <a:cubicBezTo>
                    <a:pt x="18994" y="7932"/>
                    <a:pt x="19080" y="8030"/>
                    <a:pt x="19019" y="8141"/>
                  </a:cubicBezTo>
                  <a:cubicBezTo>
                    <a:pt x="18979" y="8151"/>
                    <a:pt x="18947" y="8169"/>
                    <a:pt x="18917" y="8169"/>
                  </a:cubicBezTo>
                  <a:cubicBezTo>
                    <a:pt x="18910" y="8169"/>
                    <a:pt x="18903" y="8168"/>
                    <a:pt x="18896" y="8166"/>
                  </a:cubicBezTo>
                  <a:cubicBezTo>
                    <a:pt x="18589" y="8043"/>
                    <a:pt x="18269" y="7944"/>
                    <a:pt x="17974" y="7785"/>
                  </a:cubicBezTo>
                  <a:cubicBezTo>
                    <a:pt x="17764" y="7680"/>
                    <a:pt x="17555" y="7647"/>
                    <a:pt x="17331" y="7647"/>
                  </a:cubicBezTo>
                  <a:cubicBezTo>
                    <a:pt x="17291" y="7647"/>
                    <a:pt x="17252" y="7648"/>
                    <a:pt x="17212" y="7649"/>
                  </a:cubicBezTo>
                  <a:cubicBezTo>
                    <a:pt x="17052" y="7662"/>
                    <a:pt x="16904" y="7686"/>
                    <a:pt x="16745" y="7699"/>
                  </a:cubicBezTo>
                  <a:cubicBezTo>
                    <a:pt x="15773" y="7858"/>
                    <a:pt x="14790" y="7981"/>
                    <a:pt x="13794" y="8092"/>
                  </a:cubicBezTo>
                  <a:cubicBezTo>
                    <a:pt x="13093" y="8166"/>
                    <a:pt x="12405" y="8301"/>
                    <a:pt x="11704" y="8399"/>
                  </a:cubicBezTo>
                  <a:cubicBezTo>
                    <a:pt x="11188" y="8485"/>
                    <a:pt x="10659" y="8547"/>
                    <a:pt x="10131" y="8608"/>
                  </a:cubicBezTo>
                  <a:cubicBezTo>
                    <a:pt x="9123" y="8731"/>
                    <a:pt x="8115" y="8854"/>
                    <a:pt x="7119" y="9051"/>
                  </a:cubicBezTo>
                  <a:cubicBezTo>
                    <a:pt x="6762" y="9125"/>
                    <a:pt x="6406" y="9248"/>
                    <a:pt x="6049" y="9358"/>
                  </a:cubicBezTo>
                  <a:cubicBezTo>
                    <a:pt x="5963" y="9383"/>
                    <a:pt x="5902" y="9457"/>
                    <a:pt x="5828" y="9506"/>
                  </a:cubicBezTo>
                  <a:cubicBezTo>
                    <a:pt x="5779" y="9543"/>
                    <a:pt x="5803" y="9629"/>
                    <a:pt x="5877" y="9653"/>
                  </a:cubicBezTo>
                  <a:cubicBezTo>
                    <a:pt x="5914" y="9666"/>
                    <a:pt x="5963" y="9666"/>
                    <a:pt x="6000" y="9666"/>
                  </a:cubicBezTo>
                  <a:cubicBezTo>
                    <a:pt x="6000" y="9653"/>
                    <a:pt x="6000" y="9653"/>
                    <a:pt x="6000" y="9653"/>
                  </a:cubicBezTo>
                  <a:lnTo>
                    <a:pt x="6025" y="9653"/>
                  </a:lnTo>
                  <a:cubicBezTo>
                    <a:pt x="6861" y="9370"/>
                    <a:pt x="7709" y="9198"/>
                    <a:pt x="8582" y="9137"/>
                  </a:cubicBezTo>
                  <a:cubicBezTo>
                    <a:pt x="9356" y="9063"/>
                    <a:pt x="10118" y="8977"/>
                    <a:pt x="10881" y="8891"/>
                  </a:cubicBezTo>
                  <a:cubicBezTo>
                    <a:pt x="11557" y="8805"/>
                    <a:pt x="12233" y="8694"/>
                    <a:pt x="12909" y="8596"/>
                  </a:cubicBezTo>
                  <a:cubicBezTo>
                    <a:pt x="13364" y="8535"/>
                    <a:pt x="13819" y="8461"/>
                    <a:pt x="14286" y="8399"/>
                  </a:cubicBezTo>
                  <a:cubicBezTo>
                    <a:pt x="14937" y="8313"/>
                    <a:pt x="15589" y="8227"/>
                    <a:pt x="16241" y="8141"/>
                  </a:cubicBezTo>
                  <a:cubicBezTo>
                    <a:pt x="16265" y="8141"/>
                    <a:pt x="16277" y="8153"/>
                    <a:pt x="16314" y="8166"/>
                  </a:cubicBezTo>
                  <a:cubicBezTo>
                    <a:pt x="16253" y="8387"/>
                    <a:pt x="16154" y="8559"/>
                    <a:pt x="15884" y="8559"/>
                  </a:cubicBezTo>
                  <a:lnTo>
                    <a:pt x="15626" y="8559"/>
                  </a:lnTo>
                  <a:cubicBezTo>
                    <a:pt x="15417" y="8559"/>
                    <a:pt x="15232" y="8596"/>
                    <a:pt x="15085" y="8756"/>
                  </a:cubicBezTo>
                  <a:cubicBezTo>
                    <a:pt x="15005" y="8836"/>
                    <a:pt x="14914" y="8880"/>
                    <a:pt x="14816" y="8880"/>
                  </a:cubicBezTo>
                  <a:cubicBezTo>
                    <a:pt x="14764" y="8880"/>
                    <a:pt x="14710" y="8867"/>
                    <a:pt x="14655" y="8842"/>
                  </a:cubicBezTo>
                  <a:cubicBezTo>
                    <a:pt x="14458" y="8752"/>
                    <a:pt x="14262" y="8721"/>
                    <a:pt x="14065" y="8721"/>
                  </a:cubicBezTo>
                  <a:cubicBezTo>
                    <a:pt x="13831" y="8721"/>
                    <a:pt x="13598" y="8765"/>
                    <a:pt x="13364" y="8805"/>
                  </a:cubicBezTo>
                  <a:cubicBezTo>
                    <a:pt x="13204" y="8830"/>
                    <a:pt x="13069" y="8903"/>
                    <a:pt x="13032" y="9088"/>
                  </a:cubicBezTo>
                  <a:cubicBezTo>
                    <a:pt x="13020" y="9137"/>
                    <a:pt x="13020" y="9174"/>
                    <a:pt x="12995" y="9211"/>
                  </a:cubicBezTo>
                  <a:cubicBezTo>
                    <a:pt x="12860" y="9444"/>
                    <a:pt x="12737" y="9666"/>
                    <a:pt x="12761" y="9948"/>
                  </a:cubicBezTo>
                  <a:cubicBezTo>
                    <a:pt x="12761" y="10015"/>
                    <a:pt x="12635" y="10075"/>
                    <a:pt x="12550" y="10075"/>
                  </a:cubicBezTo>
                  <a:cubicBezTo>
                    <a:pt x="12526" y="10075"/>
                    <a:pt x="12505" y="10070"/>
                    <a:pt x="12491" y="10059"/>
                  </a:cubicBezTo>
                  <a:cubicBezTo>
                    <a:pt x="12405" y="9985"/>
                    <a:pt x="12331" y="9911"/>
                    <a:pt x="12270" y="9813"/>
                  </a:cubicBezTo>
                  <a:cubicBezTo>
                    <a:pt x="12159" y="9666"/>
                    <a:pt x="12024" y="9567"/>
                    <a:pt x="11839" y="9530"/>
                  </a:cubicBezTo>
                  <a:cubicBezTo>
                    <a:pt x="11729" y="9506"/>
                    <a:pt x="11630" y="9469"/>
                    <a:pt x="11520" y="9432"/>
                  </a:cubicBezTo>
                  <a:cubicBezTo>
                    <a:pt x="11290" y="9347"/>
                    <a:pt x="11059" y="9295"/>
                    <a:pt x="10829" y="9295"/>
                  </a:cubicBezTo>
                  <a:cubicBezTo>
                    <a:pt x="10592" y="9295"/>
                    <a:pt x="10355" y="9350"/>
                    <a:pt x="10118" y="9481"/>
                  </a:cubicBezTo>
                  <a:cubicBezTo>
                    <a:pt x="10027" y="9530"/>
                    <a:pt x="9928" y="9551"/>
                    <a:pt x="9828" y="9551"/>
                  </a:cubicBezTo>
                  <a:cubicBezTo>
                    <a:pt x="9752" y="9551"/>
                    <a:pt x="9676" y="9539"/>
                    <a:pt x="9602" y="9518"/>
                  </a:cubicBezTo>
                  <a:cubicBezTo>
                    <a:pt x="9430" y="9481"/>
                    <a:pt x="9258" y="9432"/>
                    <a:pt x="9086" y="9407"/>
                  </a:cubicBezTo>
                  <a:cubicBezTo>
                    <a:pt x="8985" y="9391"/>
                    <a:pt x="8886" y="9383"/>
                    <a:pt x="8790" y="9383"/>
                  </a:cubicBezTo>
                  <a:cubicBezTo>
                    <a:pt x="8241" y="9383"/>
                    <a:pt x="7763" y="9635"/>
                    <a:pt x="7303" y="9948"/>
                  </a:cubicBezTo>
                  <a:cubicBezTo>
                    <a:pt x="7143" y="10059"/>
                    <a:pt x="7020" y="10219"/>
                    <a:pt x="6959" y="10415"/>
                  </a:cubicBezTo>
                  <a:cubicBezTo>
                    <a:pt x="6934" y="10501"/>
                    <a:pt x="6897" y="10575"/>
                    <a:pt x="6861" y="10674"/>
                  </a:cubicBezTo>
                  <a:cubicBezTo>
                    <a:pt x="6602" y="10735"/>
                    <a:pt x="6332" y="10735"/>
                    <a:pt x="6098" y="10883"/>
                  </a:cubicBezTo>
                  <a:cubicBezTo>
                    <a:pt x="5877" y="11018"/>
                    <a:pt x="5644" y="11116"/>
                    <a:pt x="5398" y="11239"/>
                  </a:cubicBezTo>
                  <a:cubicBezTo>
                    <a:pt x="5398" y="11030"/>
                    <a:pt x="5471" y="10907"/>
                    <a:pt x="5791" y="10440"/>
                  </a:cubicBezTo>
                  <a:cubicBezTo>
                    <a:pt x="5951" y="10206"/>
                    <a:pt x="6172" y="10010"/>
                    <a:pt x="6258" y="9752"/>
                  </a:cubicBezTo>
                  <a:cubicBezTo>
                    <a:pt x="6184" y="9666"/>
                    <a:pt x="6098" y="9678"/>
                    <a:pt x="6025" y="9653"/>
                  </a:cubicBezTo>
                  <a:cubicBezTo>
                    <a:pt x="6025" y="9653"/>
                    <a:pt x="6012" y="9653"/>
                    <a:pt x="6012" y="9666"/>
                  </a:cubicBezTo>
                  <a:lnTo>
                    <a:pt x="6000" y="9666"/>
                  </a:lnTo>
                  <a:cubicBezTo>
                    <a:pt x="6000" y="9702"/>
                    <a:pt x="6025" y="9752"/>
                    <a:pt x="6000" y="9776"/>
                  </a:cubicBezTo>
                  <a:cubicBezTo>
                    <a:pt x="5828" y="10083"/>
                    <a:pt x="5570" y="10329"/>
                    <a:pt x="5287" y="10538"/>
                  </a:cubicBezTo>
                  <a:cubicBezTo>
                    <a:pt x="5201" y="10600"/>
                    <a:pt x="5090" y="10624"/>
                    <a:pt x="4980" y="10649"/>
                  </a:cubicBezTo>
                  <a:cubicBezTo>
                    <a:pt x="4930" y="10649"/>
                    <a:pt x="4869" y="10600"/>
                    <a:pt x="4820" y="10575"/>
                  </a:cubicBezTo>
                  <a:cubicBezTo>
                    <a:pt x="4793" y="10557"/>
                    <a:pt x="4767" y="10549"/>
                    <a:pt x="4744" y="10549"/>
                  </a:cubicBezTo>
                  <a:cubicBezTo>
                    <a:pt x="4704" y="10549"/>
                    <a:pt x="4671" y="10573"/>
                    <a:pt x="4648" y="10612"/>
                  </a:cubicBezTo>
                  <a:cubicBezTo>
                    <a:pt x="4623" y="10661"/>
                    <a:pt x="4599" y="10723"/>
                    <a:pt x="4599" y="10784"/>
                  </a:cubicBezTo>
                  <a:cubicBezTo>
                    <a:pt x="4599" y="10821"/>
                    <a:pt x="4648" y="10858"/>
                    <a:pt x="4685" y="10870"/>
                  </a:cubicBezTo>
                  <a:cubicBezTo>
                    <a:pt x="4795" y="10895"/>
                    <a:pt x="4894" y="10895"/>
                    <a:pt x="5029" y="10919"/>
                  </a:cubicBezTo>
                  <a:cubicBezTo>
                    <a:pt x="5004" y="10981"/>
                    <a:pt x="4992" y="11055"/>
                    <a:pt x="4955" y="11092"/>
                  </a:cubicBezTo>
                  <a:cubicBezTo>
                    <a:pt x="4808" y="11276"/>
                    <a:pt x="4635" y="11448"/>
                    <a:pt x="4476" y="11632"/>
                  </a:cubicBezTo>
                  <a:cubicBezTo>
                    <a:pt x="4390" y="11731"/>
                    <a:pt x="4304" y="11841"/>
                    <a:pt x="4242" y="11952"/>
                  </a:cubicBezTo>
                  <a:cubicBezTo>
                    <a:pt x="4181" y="12075"/>
                    <a:pt x="4181" y="12223"/>
                    <a:pt x="4107" y="12321"/>
                  </a:cubicBezTo>
                  <a:cubicBezTo>
                    <a:pt x="3947" y="12530"/>
                    <a:pt x="3775" y="12727"/>
                    <a:pt x="3578" y="12960"/>
                  </a:cubicBezTo>
                  <a:cubicBezTo>
                    <a:pt x="3554" y="12862"/>
                    <a:pt x="3529" y="12800"/>
                    <a:pt x="3541" y="12751"/>
                  </a:cubicBezTo>
                  <a:cubicBezTo>
                    <a:pt x="3775" y="12063"/>
                    <a:pt x="4082" y="11399"/>
                    <a:pt x="4365" y="10735"/>
                  </a:cubicBezTo>
                  <a:cubicBezTo>
                    <a:pt x="4488" y="10428"/>
                    <a:pt x="4611" y="10120"/>
                    <a:pt x="4746" y="9813"/>
                  </a:cubicBezTo>
                  <a:cubicBezTo>
                    <a:pt x="4832" y="9616"/>
                    <a:pt x="4930" y="9420"/>
                    <a:pt x="5053" y="9235"/>
                  </a:cubicBezTo>
                  <a:cubicBezTo>
                    <a:pt x="5312" y="8854"/>
                    <a:pt x="5533" y="8448"/>
                    <a:pt x="5717" y="8018"/>
                  </a:cubicBezTo>
                  <a:cubicBezTo>
                    <a:pt x="6012" y="7354"/>
                    <a:pt x="6332" y="6703"/>
                    <a:pt x="6639" y="6039"/>
                  </a:cubicBezTo>
                  <a:cubicBezTo>
                    <a:pt x="6775" y="5744"/>
                    <a:pt x="6885" y="5424"/>
                    <a:pt x="7020" y="5129"/>
                  </a:cubicBezTo>
                  <a:cubicBezTo>
                    <a:pt x="7070" y="5006"/>
                    <a:pt x="7131" y="4871"/>
                    <a:pt x="7229" y="4797"/>
                  </a:cubicBezTo>
                  <a:cubicBezTo>
                    <a:pt x="7537" y="4551"/>
                    <a:pt x="7733" y="4244"/>
                    <a:pt x="7893" y="3900"/>
                  </a:cubicBezTo>
                  <a:cubicBezTo>
                    <a:pt x="7992" y="3679"/>
                    <a:pt x="8151" y="3568"/>
                    <a:pt x="8397" y="3531"/>
                  </a:cubicBezTo>
                  <a:cubicBezTo>
                    <a:pt x="9012" y="3457"/>
                    <a:pt x="9602" y="3310"/>
                    <a:pt x="10229" y="3248"/>
                  </a:cubicBezTo>
                  <a:cubicBezTo>
                    <a:pt x="10635" y="3211"/>
                    <a:pt x="11040" y="3089"/>
                    <a:pt x="11458" y="3015"/>
                  </a:cubicBezTo>
                  <a:cubicBezTo>
                    <a:pt x="11595" y="2991"/>
                    <a:pt x="11733" y="2967"/>
                    <a:pt x="11868" y="2967"/>
                  </a:cubicBezTo>
                  <a:cubicBezTo>
                    <a:pt x="12013" y="2967"/>
                    <a:pt x="12155" y="2994"/>
                    <a:pt x="12294" y="3076"/>
                  </a:cubicBezTo>
                  <a:cubicBezTo>
                    <a:pt x="12380" y="3076"/>
                    <a:pt x="12469" y="3082"/>
                    <a:pt x="12557" y="3082"/>
                  </a:cubicBezTo>
                  <a:cubicBezTo>
                    <a:pt x="12645" y="3082"/>
                    <a:pt x="12731" y="3076"/>
                    <a:pt x="12811" y="3052"/>
                  </a:cubicBezTo>
                  <a:cubicBezTo>
                    <a:pt x="12999" y="2999"/>
                    <a:pt x="13187" y="2982"/>
                    <a:pt x="13375" y="2982"/>
                  </a:cubicBezTo>
                  <a:cubicBezTo>
                    <a:pt x="13580" y="2982"/>
                    <a:pt x="13785" y="3002"/>
                    <a:pt x="13991" y="3015"/>
                  </a:cubicBezTo>
                  <a:cubicBezTo>
                    <a:pt x="14261" y="3027"/>
                    <a:pt x="14507" y="3138"/>
                    <a:pt x="14778" y="3138"/>
                  </a:cubicBezTo>
                  <a:cubicBezTo>
                    <a:pt x="14787" y="3137"/>
                    <a:pt x="14795" y="3136"/>
                    <a:pt x="14804" y="3136"/>
                  </a:cubicBezTo>
                  <a:cubicBezTo>
                    <a:pt x="14918" y="3136"/>
                    <a:pt x="15030" y="3208"/>
                    <a:pt x="15110" y="3322"/>
                  </a:cubicBezTo>
                  <a:cubicBezTo>
                    <a:pt x="15171" y="3408"/>
                    <a:pt x="15232" y="3507"/>
                    <a:pt x="15294" y="3593"/>
                  </a:cubicBezTo>
                  <a:cubicBezTo>
                    <a:pt x="15446" y="3779"/>
                    <a:pt x="15642" y="3889"/>
                    <a:pt x="15893" y="3889"/>
                  </a:cubicBezTo>
                  <a:cubicBezTo>
                    <a:pt x="15906" y="3889"/>
                    <a:pt x="15920" y="3888"/>
                    <a:pt x="15933" y="3888"/>
                  </a:cubicBezTo>
                  <a:cubicBezTo>
                    <a:pt x="16087" y="3881"/>
                    <a:pt x="16241" y="3878"/>
                    <a:pt x="16394" y="3878"/>
                  </a:cubicBezTo>
                  <a:cubicBezTo>
                    <a:pt x="16548" y="3878"/>
                    <a:pt x="16702" y="3881"/>
                    <a:pt x="16855" y="3888"/>
                  </a:cubicBezTo>
                  <a:cubicBezTo>
                    <a:pt x="16887" y="3889"/>
                    <a:pt x="16919" y="3889"/>
                    <a:pt x="16951" y="3889"/>
                  </a:cubicBezTo>
                  <a:cubicBezTo>
                    <a:pt x="17249" y="3889"/>
                    <a:pt x="17536" y="3835"/>
                    <a:pt x="17814" y="3691"/>
                  </a:cubicBezTo>
                  <a:cubicBezTo>
                    <a:pt x="18085" y="3556"/>
                    <a:pt x="18392" y="3494"/>
                    <a:pt x="18687" y="3396"/>
                  </a:cubicBezTo>
                  <a:cubicBezTo>
                    <a:pt x="18920" y="3310"/>
                    <a:pt x="19093" y="3162"/>
                    <a:pt x="19154" y="2892"/>
                  </a:cubicBezTo>
                  <a:cubicBezTo>
                    <a:pt x="19191" y="2695"/>
                    <a:pt x="19265" y="2511"/>
                    <a:pt x="19338" y="2326"/>
                  </a:cubicBezTo>
                  <a:cubicBezTo>
                    <a:pt x="19400" y="2179"/>
                    <a:pt x="19523" y="2080"/>
                    <a:pt x="19683" y="2056"/>
                  </a:cubicBezTo>
                  <a:cubicBezTo>
                    <a:pt x="19941" y="2007"/>
                    <a:pt x="20211" y="2007"/>
                    <a:pt x="20469" y="1945"/>
                  </a:cubicBezTo>
                  <a:cubicBezTo>
                    <a:pt x="20728" y="1884"/>
                    <a:pt x="20986" y="1847"/>
                    <a:pt x="21281" y="1724"/>
                  </a:cubicBezTo>
                  <a:close/>
                  <a:moveTo>
                    <a:pt x="6041" y="1976"/>
                  </a:moveTo>
                  <a:cubicBezTo>
                    <a:pt x="6278" y="1976"/>
                    <a:pt x="6302" y="2103"/>
                    <a:pt x="6258" y="2376"/>
                  </a:cubicBezTo>
                  <a:cubicBezTo>
                    <a:pt x="6246" y="2474"/>
                    <a:pt x="6197" y="2585"/>
                    <a:pt x="6135" y="2683"/>
                  </a:cubicBezTo>
                  <a:cubicBezTo>
                    <a:pt x="6049" y="2855"/>
                    <a:pt x="5939" y="3015"/>
                    <a:pt x="5828" y="3199"/>
                  </a:cubicBezTo>
                  <a:cubicBezTo>
                    <a:pt x="5865" y="3285"/>
                    <a:pt x="5926" y="3384"/>
                    <a:pt x="5926" y="3482"/>
                  </a:cubicBezTo>
                  <a:cubicBezTo>
                    <a:pt x="5939" y="3617"/>
                    <a:pt x="5902" y="3752"/>
                    <a:pt x="5853" y="3875"/>
                  </a:cubicBezTo>
                  <a:cubicBezTo>
                    <a:pt x="5705" y="4256"/>
                    <a:pt x="5533" y="4638"/>
                    <a:pt x="5361" y="5031"/>
                  </a:cubicBezTo>
                  <a:cubicBezTo>
                    <a:pt x="5090" y="5658"/>
                    <a:pt x="4832" y="6285"/>
                    <a:pt x="4549" y="6912"/>
                  </a:cubicBezTo>
                  <a:cubicBezTo>
                    <a:pt x="4340" y="7391"/>
                    <a:pt x="4082" y="7858"/>
                    <a:pt x="3898" y="8350"/>
                  </a:cubicBezTo>
                  <a:cubicBezTo>
                    <a:pt x="3775" y="8670"/>
                    <a:pt x="3578" y="8940"/>
                    <a:pt x="3554" y="9284"/>
                  </a:cubicBezTo>
                  <a:cubicBezTo>
                    <a:pt x="3554" y="9346"/>
                    <a:pt x="3504" y="9395"/>
                    <a:pt x="3468" y="9444"/>
                  </a:cubicBezTo>
                  <a:cubicBezTo>
                    <a:pt x="3197" y="9752"/>
                    <a:pt x="3025" y="10108"/>
                    <a:pt x="2927" y="10501"/>
                  </a:cubicBezTo>
                  <a:cubicBezTo>
                    <a:pt x="2779" y="11030"/>
                    <a:pt x="2558" y="11534"/>
                    <a:pt x="2337" y="12038"/>
                  </a:cubicBezTo>
                  <a:cubicBezTo>
                    <a:pt x="2189" y="12382"/>
                    <a:pt x="2054" y="12739"/>
                    <a:pt x="1906" y="13083"/>
                  </a:cubicBezTo>
                  <a:cubicBezTo>
                    <a:pt x="1861" y="13174"/>
                    <a:pt x="1794" y="13244"/>
                    <a:pt x="1687" y="13244"/>
                  </a:cubicBezTo>
                  <a:cubicBezTo>
                    <a:pt x="1678" y="13244"/>
                    <a:pt x="1669" y="13244"/>
                    <a:pt x="1660" y="13243"/>
                  </a:cubicBezTo>
                  <a:cubicBezTo>
                    <a:pt x="1660" y="13243"/>
                    <a:pt x="1660" y="13255"/>
                    <a:pt x="1660" y="13255"/>
                  </a:cubicBezTo>
                  <a:cubicBezTo>
                    <a:pt x="1660" y="13255"/>
                    <a:pt x="1648" y="13255"/>
                    <a:pt x="1648" y="13267"/>
                  </a:cubicBezTo>
                  <a:cubicBezTo>
                    <a:pt x="1648" y="13255"/>
                    <a:pt x="1648" y="13255"/>
                    <a:pt x="1648" y="13243"/>
                  </a:cubicBezTo>
                  <a:lnTo>
                    <a:pt x="1660" y="13243"/>
                  </a:lnTo>
                  <a:cubicBezTo>
                    <a:pt x="1660" y="13181"/>
                    <a:pt x="1648" y="13108"/>
                    <a:pt x="1673" y="13058"/>
                  </a:cubicBezTo>
                  <a:cubicBezTo>
                    <a:pt x="1919" y="12579"/>
                    <a:pt x="2029" y="12063"/>
                    <a:pt x="2201" y="11559"/>
                  </a:cubicBezTo>
                  <a:cubicBezTo>
                    <a:pt x="2668" y="10145"/>
                    <a:pt x="3185" y="8731"/>
                    <a:pt x="3763" y="7354"/>
                  </a:cubicBezTo>
                  <a:cubicBezTo>
                    <a:pt x="3861" y="7133"/>
                    <a:pt x="3959" y="6912"/>
                    <a:pt x="4033" y="6678"/>
                  </a:cubicBezTo>
                  <a:cubicBezTo>
                    <a:pt x="4193" y="6199"/>
                    <a:pt x="4414" y="5744"/>
                    <a:pt x="4623" y="5277"/>
                  </a:cubicBezTo>
                  <a:cubicBezTo>
                    <a:pt x="4808" y="4908"/>
                    <a:pt x="4955" y="4515"/>
                    <a:pt x="5115" y="4121"/>
                  </a:cubicBezTo>
                  <a:cubicBezTo>
                    <a:pt x="5226" y="3838"/>
                    <a:pt x="5336" y="3556"/>
                    <a:pt x="5508" y="3298"/>
                  </a:cubicBezTo>
                  <a:cubicBezTo>
                    <a:pt x="5631" y="3101"/>
                    <a:pt x="5717" y="2904"/>
                    <a:pt x="5742" y="2683"/>
                  </a:cubicBezTo>
                  <a:cubicBezTo>
                    <a:pt x="5742" y="2658"/>
                    <a:pt x="5730" y="2621"/>
                    <a:pt x="5717" y="2621"/>
                  </a:cubicBezTo>
                  <a:cubicBezTo>
                    <a:pt x="5699" y="2615"/>
                    <a:pt x="5677" y="2612"/>
                    <a:pt x="5657" y="2612"/>
                  </a:cubicBezTo>
                  <a:cubicBezTo>
                    <a:pt x="5637" y="2612"/>
                    <a:pt x="5619" y="2615"/>
                    <a:pt x="5607" y="2621"/>
                  </a:cubicBezTo>
                  <a:cubicBezTo>
                    <a:pt x="5336" y="2941"/>
                    <a:pt x="5078" y="3273"/>
                    <a:pt x="4930" y="3666"/>
                  </a:cubicBezTo>
                  <a:cubicBezTo>
                    <a:pt x="4525" y="4736"/>
                    <a:pt x="3984" y="5756"/>
                    <a:pt x="3578" y="6826"/>
                  </a:cubicBezTo>
                  <a:cubicBezTo>
                    <a:pt x="3148" y="7932"/>
                    <a:pt x="2644" y="9014"/>
                    <a:pt x="2177" y="10108"/>
                  </a:cubicBezTo>
                  <a:cubicBezTo>
                    <a:pt x="2054" y="10391"/>
                    <a:pt x="1968" y="10686"/>
                    <a:pt x="1919" y="10993"/>
                  </a:cubicBezTo>
                  <a:cubicBezTo>
                    <a:pt x="1869" y="11301"/>
                    <a:pt x="1759" y="11583"/>
                    <a:pt x="1501" y="11780"/>
                  </a:cubicBezTo>
                  <a:cubicBezTo>
                    <a:pt x="1329" y="11915"/>
                    <a:pt x="1292" y="12112"/>
                    <a:pt x="1255" y="12309"/>
                  </a:cubicBezTo>
                  <a:cubicBezTo>
                    <a:pt x="1230" y="12419"/>
                    <a:pt x="1255" y="12530"/>
                    <a:pt x="1378" y="12591"/>
                  </a:cubicBezTo>
                  <a:cubicBezTo>
                    <a:pt x="1451" y="12628"/>
                    <a:pt x="1525" y="12690"/>
                    <a:pt x="1525" y="12788"/>
                  </a:cubicBezTo>
                  <a:cubicBezTo>
                    <a:pt x="1525" y="12874"/>
                    <a:pt x="1501" y="12960"/>
                    <a:pt x="1464" y="13034"/>
                  </a:cubicBezTo>
                  <a:cubicBezTo>
                    <a:pt x="1378" y="13194"/>
                    <a:pt x="1279" y="13341"/>
                    <a:pt x="1181" y="13476"/>
                  </a:cubicBezTo>
                  <a:cubicBezTo>
                    <a:pt x="1156" y="13513"/>
                    <a:pt x="1107" y="13513"/>
                    <a:pt x="1046" y="13550"/>
                  </a:cubicBezTo>
                  <a:cubicBezTo>
                    <a:pt x="997" y="13452"/>
                    <a:pt x="935" y="13366"/>
                    <a:pt x="898" y="13255"/>
                  </a:cubicBezTo>
                  <a:cubicBezTo>
                    <a:pt x="824" y="13034"/>
                    <a:pt x="788" y="12788"/>
                    <a:pt x="702" y="12567"/>
                  </a:cubicBezTo>
                  <a:cubicBezTo>
                    <a:pt x="529" y="12149"/>
                    <a:pt x="640" y="11792"/>
                    <a:pt x="886" y="11460"/>
                  </a:cubicBezTo>
                  <a:cubicBezTo>
                    <a:pt x="960" y="11362"/>
                    <a:pt x="1033" y="11288"/>
                    <a:pt x="1021" y="11165"/>
                  </a:cubicBezTo>
                  <a:cubicBezTo>
                    <a:pt x="972" y="10932"/>
                    <a:pt x="1058" y="10735"/>
                    <a:pt x="1144" y="10526"/>
                  </a:cubicBezTo>
                  <a:cubicBezTo>
                    <a:pt x="1206" y="10391"/>
                    <a:pt x="1267" y="10256"/>
                    <a:pt x="1341" y="10108"/>
                  </a:cubicBezTo>
                  <a:cubicBezTo>
                    <a:pt x="1501" y="9825"/>
                    <a:pt x="1624" y="9518"/>
                    <a:pt x="1697" y="9186"/>
                  </a:cubicBezTo>
                  <a:cubicBezTo>
                    <a:pt x="1771" y="8842"/>
                    <a:pt x="1919" y="8522"/>
                    <a:pt x="2078" y="8203"/>
                  </a:cubicBezTo>
                  <a:cubicBezTo>
                    <a:pt x="2201" y="7957"/>
                    <a:pt x="2312" y="7686"/>
                    <a:pt x="2398" y="7416"/>
                  </a:cubicBezTo>
                  <a:cubicBezTo>
                    <a:pt x="2521" y="7059"/>
                    <a:pt x="2656" y="6715"/>
                    <a:pt x="2828" y="6383"/>
                  </a:cubicBezTo>
                  <a:cubicBezTo>
                    <a:pt x="3173" y="5719"/>
                    <a:pt x="3455" y="5019"/>
                    <a:pt x="3836" y="4367"/>
                  </a:cubicBezTo>
                  <a:cubicBezTo>
                    <a:pt x="3886" y="4293"/>
                    <a:pt x="3910" y="4207"/>
                    <a:pt x="3959" y="4133"/>
                  </a:cubicBezTo>
                  <a:cubicBezTo>
                    <a:pt x="4058" y="3974"/>
                    <a:pt x="4045" y="3802"/>
                    <a:pt x="3972" y="3629"/>
                  </a:cubicBezTo>
                  <a:cubicBezTo>
                    <a:pt x="3959" y="3593"/>
                    <a:pt x="3959" y="3543"/>
                    <a:pt x="3947" y="3507"/>
                  </a:cubicBezTo>
                  <a:cubicBezTo>
                    <a:pt x="3775" y="3654"/>
                    <a:pt x="3640" y="3826"/>
                    <a:pt x="3652" y="4072"/>
                  </a:cubicBezTo>
                  <a:cubicBezTo>
                    <a:pt x="3652" y="4232"/>
                    <a:pt x="3578" y="4367"/>
                    <a:pt x="3492" y="4490"/>
                  </a:cubicBezTo>
                  <a:cubicBezTo>
                    <a:pt x="3013" y="5203"/>
                    <a:pt x="2656" y="5990"/>
                    <a:pt x="2263" y="6752"/>
                  </a:cubicBezTo>
                  <a:cubicBezTo>
                    <a:pt x="2226" y="6838"/>
                    <a:pt x="2201" y="6924"/>
                    <a:pt x="2164" y="6998"/>
                  </a:cubicBezTo>
                  <a:cubicBezTo>
                    <a:pt x="2128" y="7108"/>
                    <a:pt x="2103" y="7207"/>
                    <a:pt x="2054" y="7317"/>
                  </a:cubicBezTo>
                  <a:cubicBezTo>
                    <a:pt x="1845" y="7822"/>
                    <a:pt x="1587" y="8313"/>
                    <a:pt x="1427" y="8830"/>
                  </a:cubicBezTo>
                  <a:cubicBezTo>
                    <a:pt x="1267" y="9370"/>
                    <a:pt x="1058" y="9874"/>
                    <a:pt x="812" y="10366"/>
                  </a:cubicBezTo>
                  <a:cubicBezTo>
                    <a:pt x="775" y="10440"/>
                    <a:pt x="738" y="10514"/>
                    <a:pt x="702" y="10575"/>
                  </a:cubicBezTo>
                  <a:cubicBezTo>
                    <a:pt x="678" y="10587"/>
                    <a:pt x="658" y="10593"/>
                    <a:pt x="642" y="10593"/>
                  </a:cubicBezTo>
                  <a:cubicBezTo>
                    <a:pt x="608" y="10593"/>
                    <a:pt x="591" y="10568"/>
                    <a:pt x="591" y="10526"/>
                  </a:cubicBezTo>
                  <a:cubicBezTo>
                    <a:pt x="591" y="10329"/>
                    <a:pt x="603" y="10133"/>
                    <a:pt x="628" y="9936"/>
                  </a:cubicBezTo>
                  <a:cubicBezTo>
                    <a:pt x="652" y="9653"/>
                    <a:pt x="665" y="9370"/>
                    <a:pt x="493" y="9112"/>
                  </a:cubicBezTo>
                  <a:cubicBezTo>
                    <a:pt x="456" y="9039"/>
                    <a:pt x="431" y="8940"/>
                    <a:pt x="431" y="8854"/>
                  </a:cubicBezTo>
                  <a:cubicBezTo>
                    <a:pt x="456" y="8436"/>
                    <a:pt x="493" y="8018"/>
                    <a:pt x="677" y="7637"/>
                  </a:cubicBezTo>
                  <a:cubicBezTo>
                    <a:pt x="898" y="7158"/>
                    <a:pt x="1132" y="6678"/>
                    <a:pt x="1353" y="6211"/>
                  </a:cubicBezTo>
                  <a:cubicBezTo>
                    <a:pt x="1451" y="6002"/>
                    <a:pt x="1537" y="5805"/>
                    <a:pt x="1697" y="5646"/>
                  </a:cubicBezTo>
                  <a:cubicBezTo>
                    <a:pt x="1771" y="5560"/>
                    <a:pt x="1845" y="5473"/>
                    <a:pt x="1882" y="5375"/>
                  </a:cubicBezTo>
                  <a:cubicBezTo>
                    <a:pt x="1968" y="5092"/>
                    <a:pt x="2164" y="4883"/>
                    <a:pt x="2361" y="4674"/>
                  </a:cubicBezTo>
                  <a:cubicBezTo>
                    <a:pt x="2582" y="4429"/>
                    <a:pt x="2791" y="4183"/>
                    <a:pt x="3000" y="3924"/>
                  </a:cubicBezTo>
                  <a:cubicBezTo>
                    <a:pt x="3295" y="3556"/>
                    <a:pt x="3480" y="3408"/>
                    <a:pt x="3972" y="3162"/>
                  </a:cubicBezTo>
                  <a:lnTo>
                    <a:pt x="3972" y="3162"/>
                  </a:lnTo>
                  <a:cubicBezTo>
                    <a:pt x="4095" y="3285"/>
                    <a:pt x="3996" y="3396"/>
                    <a:pt x="3935" y="3507"/>
                  </a:cubicBezTo>
                  <a:cubicBezTo>
                    <a:pt x="4021" y="3408"/>
                    <a:pt x="4119" y="3310"/>
                    <a:pt x="4144" y="3175"/>
                  </a:cubicBezTo>
                  <a:cubicBezTo>
                    <a:pt x="4193" y="2978"/>
                    <a:pt x="4340" y="2855"/>
                    <a:pt x="4488" y="2720"/>
                  </a:cubicBezTo>
                  <a:cubicBezTo>
                    <a:pt x="4573" y="2642"/>
                    <a:pt x="4662" y="2617"/>
                    <a:pt x="4755" y="2617"/>
                  </a:cubicBezTo>
                  <a:cubicBezTo>
                    <a:pt x="4824" y="2617"/>
                    <a:pt x="4894" y="2630"/>
                    <a:pt x="4967" y="2646"/>
                  </a:cubicBezTo>
                  <a:cubicBezTo>
                    <a:pt x="4992" y="2609"/>
                    <a:pt x="5004" y="2585"/>
                    <a:pt x="5029" y="2548"/>
                  </a:cubicBezTo>
                  <a:cubicBezTo>
                    <a:pt x="5213" y="2179"/>
                    <a:pt x="5533" y="2007"/>
                    <a:pt x="5939" y="1982"/>
                  </a:cubicBezTo>
                  <a:cubicBezTo>
                    <a:pt x="5977" y="1978"/>
                    <a:pt x="6011" y="1976"/>
                    <a:pt x="6041" y="1976"/>
                  </a:cubicBezTo>
                  <a:close/>
                  <a:moveTo>
                    <a:pt x="22547" y="10735"/>
                  </a:moveTo>
                  <a:cubicBezTo>
                    <a:pt x="22768" y="10772"/>
                    <a:pt x="22977" y="10821"/>
                    <a:pt x="23199" y="10858"/>
                  </a:cubicBezTo>
                  <a:cubicBezTo>
                    <a:pt x="23228" y="10868"/>
                    <a:pt x="23266" y="10886"/>
                    <a:pt x="23299" y="10886"/>
                  </a:cubicBezTo>
                  <a:cubicBezTo>
                    <a:pt x="23307" y="10886"/>
                    <a:pt x="23315" y="10885"/>
                    <a:pt x="23322" y="10883"/>
                  </a:cubicBezTo>
                  <a:cubicBezTo>
                    <a:pt x="23396" y="10845"/>
                    <a:pt x="23461" y="10829"/>
                    <a:pt x="23518" y="10829"/>
                  </a:cubicBezTo>
                  <a:cubicBezTo>
                    <a:pt x="23690" y="10829"/>
                    <a:pt x="23798" y="10972"/>
                    <a:pt x="23899" y="11128"/>
                  </a:cubicBezTo>
                  <a:cubicBezTo>
                    <a:pt x="23924" y="11190"/>
                    <a:pt x="23949" y="11251"/>
                    <a:pt x="23985" y="11325"/>
                  </a:cubicBezTo>
                  <a:cubicBezTo>
                    <a:pt x="23826" y="11374"/>
                    <a:pt x="23690" y="11411"/>
                    <a:pt x="23555" y="11460"/>
                  </a:cubicBezTo>
                  <a:cubicBezTo>
                    <a:pt x="23494" y="11485"/>
                    <a:pt x="23432" y="11534"/>
                    <a:pt x="23395" y="11571"/>
                  </a:cubicBezTo>
                  <a:cubicBezTo>
                    <a:pt x="23334" y="11645"/>
                    <a:pt x="23285" y="11719"/>
                    <a:pt x="23260" y="11792"/>
                  </a:cubicBezTo>
                  <a:cubicBezTo>
                    <a:pt x="23236" y="11878"/>
                    <a:pt x="23272" y="11964"/>
                    <a:pt x="23334" y="12038"/>
                  </a:cubicBezTo>
                  <a:cubicBezTo>
                    <a:pt x="23365" y="12063"/>
                    <a:pt x="23408" y="12078"/>
                    <a:pt x="23451" y="12078"/>
                  </a:cubicBezTo>
                  <a:cubicBezTo>
                    <a:pt x="23494" y="12078"/>
                    <a:pt x="23537" y="12063"/>
                    <a:pt x="23567" y="12026"/>
                  </a:cubicBezTo>
                  <a:cubicBezTo>
                    <a:pt x="23715" y="11841"/>
                    <a:pt x="23899" y="11829"/>
                    <a:pt x="24108" y="11829"/>
                  </a:cubicBezTo>
                  <a:cubicBezTo>
                    <a:pt x="24440" y="11829"/>
                    <a:pt x="24760" y="11940"/>
                    <a:pt x="25055" y="12087"/>
                  </a:cubicBezTo>
                  <a:cubicBezTo>
                    <a:pt x="25289" y="12186"/>
                    <a:pt x="25448" y="12370"/>
                    <a:pt x="25584" y="12579"/>
                  </a:cubicBezTo>
                  <a:cubicBezTo>
                    <a:pt x="25793" y="12911"/>
                    <a:pt x="25547" y="13476"/>
                    <a:pt x="25178" y="13526"/>
                  </a:cubicBezTo>
                  <a:cubicBezTo>
                    <a:pt x="24698" y="13599"/>
                    <a:pt x="24231" y="13735"/>
                    <a:pt x="23752" y="13845"/>
                  </a:cubicBezTo>
                  <a:cubicBezTo>
                    <a:pt x="23531" y="13772"/>
                    <a:pt x="23408" y="13587"/>
                    <a:pt x="23211" y="13452"/>
                  </a:cubicBezTo>
                  <a:cubicBezTo>
                    <a:pt x="23297" y="13317"/>
                    <a:pt x="23383" y="13194"/>
                    <a:pt x="23457" y="13058"/>
                  </a:cubicBezTo>
                  <a:cubicBezTo>
                    <a:pt x="23543" y="12899"/>
                    <a:pt x="23543" y="12727"/>
                    <a:pt x="23445" y="12567"/>
                  </a:cubicBezTo>
                  <a:cubicBezTo>
                    <a:pt x="23371" y="12456"/>
                    <a:pt x="23309" y="12333"/>
                    <a:pt x="23162" y="12309"/>
                  </a:cubicBezTo>
                  <a:cubicBezTo>
                    <a:pt x="23162" y="12321"/>
                    <a:pt x="23137" y="12345"/>
                    <a:pt x="23137" y="12358"/>
                  </a:cubicBezTo>
                  <a:cubicBezTo>
                    <a:pt x="23162" y="12481"/>
                    <a:pt x="23248" y="12604"/>
                    <a:pt x="23199" y="12739"/>
                  </a:cubicBezTo>
                  <a:cubicBezTo>
                    <a:pt x="23137" y="12923"/>
                    <a:pt x="23002" y="13022"/>
                    <a:pt x="22842" y="13120"/>
                  </a:cubicBezTo>
                  <a:cubicBezTo>
                    <a:pt x="22541" y="13300"/>
                    <a:pt x="22224" y="13407"/>
                    <a:pt x="21884" y="13407"/>
                  </a:cubicBezTo>
                  <a:cubicBezTo>
                    <a:pt x="21807" y="13407"/>
                    <a:pt x="21729" y="13402"/>
                    <a:pt x="21650" y="13390"/>
                  </a:cubicBezTo>
                  <a:cubicBezTo>
                    <a:pt x="21514" y="13378"/>
                    <a:pt x="21379" y="13378"/>
                    <a:pt x="21256" y="13354"/>
                  </a:cubicBezTo>
                  <a:cubicBezTo>
                    <a:pt x="20814" y="13267"/>
                    <a:pt x="20494" y="13034"/>
                    <a:pt x="20347" y="12591"/>
                  </a:cubicBezTo>
                  <a:lnTo>
                    <a:pt x="20347" y="12591"/>
                  </a:lnTo>
                  <a:cubicBezTo>
                    <a:pt x="20359" y="12604"/>
                    <a:pt x="20383" y="12604"/>
                    <a:pt x="20396" y="12604"/>
                  </a:cubicBezTo>
                  <a:cubicBezTo>
                    <a:pt x="20543" y="12702"/>
                    <a:pt x="20678" y="12837"/>
                    <a:pt x="20851" y="12874"/>
                  </a:cubicBezTo>
                  <a:cubicBezTo>
                    <a:pt x="20990" y="12907"/>
                    <a:pt x="21135" y="12912"/>
                    <a:pt x="21281" y="12912"/>
                  </a:cubicBezTo>
                  <a:cubicBezTo>
                    <a:pt x="21355" y="12912"/>
                    <a:pt x="21428" y="12911"/>
                    <a:pt x="21502" y="12911"/>
                  </a:cubicBezTo>
                  <a:cubicBezTo>
                    <a:pt x="21531" y="12914"/>
                    <a:pt x="21559" y="12915"/>
                    <a:pt x="21588" y="12915"/>
                  </a:cubicBezTo>
                  <a:cubicBezTo>
                    <a:pt x="21666" y="12915"/>
                    <a:pt x="21742" y="12907"/>
                    <a:pt x="21816" y="12907"/>
                  </a:cubicBezTo>
                  <a:cubicBezTo>
                    <a:pt x="21843" y="12907"/>
                    <a:pt x="21870" y="12908"/>
                    <a:pt x="21896" y="12911"/>
                  </a:cubicBezTo>
                  <a:cubicBezTo>
                    <a:pt x="21924" y="12913"/>
                    <a:pt x="21951" y="12914"/>
                    <a:pt x="21978" y="12914"/>
                  </a:cubicBezTo>
                  <a:cubicBezTo>
                    <a:pt x="22371" y="12914"/>
                    <a:pt x="22610" y="12668"/>
                    <a:pt x="22805" y="12358"/>
                  </a:cubicBezTo>
                  <a:cubicBezTo>
                    <a:pt x="22818" y="12345"/>
                    <a:pt x="22842" y="12321"/>
                    <a:pt x="22842" y="12309"/>
                  </a:cubicBezTo>
                  <a:cubicBezTo>
                    <a:pt x="22879" y="11977"/>
                    <a:pt x="22928" y="11645"/>
                    <a:pt x="22756" y="11337"/>
                  </a:cubicBezTo>
                  <a:cubicBezTo>
                    <a:pt x="22670" y="11190"/>
                    <a:pt x="22547" y="11055"/>
                    <a:pt x="22449" y="10907"/>
                  </a:cubicBezTo>
                  <a:cubicBezTo>
                    <a:pt x="22436" y="10870"/>
                    <a:pt x="22424" y="10809"/>
                    <a:pt x="22436" y="10784"/>
                  </a:cubicBezTo>
                  <a:cubicBezTo>
                    <a:pt x="22461" y="10760"/>
                    <a:pt x="22510" y="10735"/>
                    <a:pt x="22547" y="10735"/>
                  </a:cubicBezTo>
                  <a:close/>
                  <a:moveTo>
                    <a:pt x="1648" y="13267"/>
                  </a:moveTo>
                  <a:lnTo>
                    <a:pt x="1648" y="13267"/>
                  </a:lnTo>
                  <a:cubicBezTo>
                    <a:pt x="1660" y="13476"/>
                    <a:pt x="1648" y="13673"/>
                    <a:pt x="1513" y="13845"/>
                  </a:cubicBezTo>
                  <a:cubicBezTo>
                    <a:pt x="1501" y="13858"/>
                    <a:pt x="1482" y="13861"/>
                    <a:pt x="1462" y="13861"/>
                  </a:cubicBezTo>
                  <a:cubicBezTo>
                    <a:pt x="1442" y="13861"/>
                    <a:pt x="1421" y="13858"/>
                    <a:pt x="1402" y="13858"/>
                  </a:cubicBezTo>
                  <a:cubicBezTo>
                    <a:pt x="1390" y="13858"/>
                    <a:pt x="1378" y="13821"/>
                    <a:pt x="1378" y="13808"/>
                  </a:cubicBezTo>
                  <a:cubicBezTo>
                    <a:pt x="1439" y="13612"/>
                    <a:pt x="1501" y="13415"/>
                    <a:pt x="1648" y="13267"/>
                  </a:cubicBezTo>
                  <a:close/>
                  <a:moveTo>
                    <a:pt x="6873" y="2843"/>
                  </a:moveTo>
                  <a:cubicBezTo>
                    <a:pt x="7193" y="3002"/>
                    <a:pt x="7291" y="3298"/>
                    <a:pt x="7475" y="3556"/>
                  </a:cubicBezTo>
                  <a:cubicBezTo>
                    <a:pt x="7377" y="3802"/>
                    <a:pt x="7229" y="3986"/>
                    <a:pt x="7094" y="4183"/>
                  </a:cubicBezTo>
                  <a:cubicBezTo>
                    <a:pt x="6873" y="4515"/>
                    <a:pt x="6688" y="4859"/>
                    <a:pt x="6516" y="5228"/>
                  </a:cubicBezTo>
                  <a:cubicBezTo>
                    <a:pt x="6049" y="6273"/>
                    <a:pt x="5582" y="7317"/>
                    <a:pt x="5066" y="8338"/>
                  </a:cubicBezTo>
                  <a:cubicBezTo>
                    <a:pt x="4586" y="9284"/>
                    <a:pt x="4131" y="10231"/>
                    <a:pt x="3787" y="11239"/>
                  </a:cubicBezTo>
                  <a:cubicBezTo>
                    <a:pt x="3578" y="11829"/>
                    <a:pt x="3332" y="12370"/>
                    <a:pt x="2976" y="12886"/>
                  </a:cubicBezTo>
                  <a:cubicBezTo>
                    <a:pt x="2816" y="13120"/>
                    <a:pt x="2693" y="13390"/>
                    <a:pt x="2546" y="13624"/>
                  </a:cubicBezTo>
                  <a:cubicBezTo>
                    <a:pt x="2496" y="13722"/>
                    <a:pt x="2410" y="13796"/>
                    <a:pt x="2337" y="13870"/>
                  </a:cubicBezTo>
                  <a:cubicBezTo>
                    <a:pt x="2332" y="13874"/>
                    <a:pt x="2326" y="13875"/>
                    <a:pt x="2318" y="13875"/>
                  </a:cubicBezTo>
                  <a:cubicBezTo>
                    <a:pt x="2302" y="13875"/>
                    <a:pt x="2283" y="13870"/>
                    <a:pt x="2275" y="13870"/>
                  </a:cubicBezTo>
                  <a:cubicBezTo>
                    <a:pt x="2251" y="13858"/>
                    <a:pt x="2238" y="13845"/>
                    <a:pt x="2226" y="13833"/>
                  </a:cubicBezTo>
                  <a:cubicBezTo>
                    <a:pt x="2226" y="13772"/>
                    <a:pt x="2214" y="13698"/>
                    <a:pt x="2226" y="13636"/>
                  </a:cubicBezTo>
                  <a:cubicBezTo>
                    <a:pt x="2263" y="13427"/>
                    <a:pt x="2312" y="13206"/>
                    <a:pt x="2361" y="12997"/>
                  </a:cubicBezTo>
                  <a:cubicBezTo>
                    <a:pt x="2447" y="12653"/>
                    <a:pt x="2533" y="12321"/>
                    <a:pt x="2767" y="12026"/>
                  </a:cubicBezTo>
                  <a:cubicBezTo>
                    <a:pt x="2853" y="11915"/>
                    <a:pt x="2939" y="11780"/>
                    <a:pt x="2988" y="11632"/>
                  </a:cubicBezTo>
                  <a:cubicBezTo>
                    <a:pt x="3222" y="10993"/>
                    <a:pt x="3566" y="10391"/>
                    <a:pt x="3861" y="9788"/>
                  </a:cubicBezTo>
                  <a:cubicBezTo>
                    <a:pt x="4082" y="9346"/>
                    <a:pt x="4267" y="8903"/>
                    <a:pt x="4426" y="8448"/>
                  </a:cubicBezTo>
                  <a:cubicBezTo>
                    <a:pt x="4758" y="7514"/>
                    <a:pt x="5115" y="6580"/>
                    <a:pt x="5521" y="5682"/>
                  </a:cubicBezTo>
                  <a:cubicBezTo>
                    <a:pt x="5779" y="5080"/>
                    <a:pt x="6025" y="4465"/>
                    <a:pt x="6295" y="3851"/>
                  </a:cubicBezTo>
                  <a:cubicBezTo>
                    <a:pt x="6418" y="3568"/>
                    <a:pt x="6553" y="3298"/>
                    <a:pt x="6701" y="3027"/>
                  </a:cubicBezTo>
                  <a:cubicBezTo>
                    <a:pt x="6738" y="2953"/>
                    <a:pt x="6811" y="2904"/>
                    <a:pt x="6873" y="2843"/>
                  </a:cubicBezTo>
                  <a:close/>
                  <a:moveTo>
                    <a:pt x="10362" y="11826"/>
                  </a:moveTo>
                  <a:cubicBezTo>
                    <a:pt x="10387" y="11826"/>
                    <a:pt x="10412" y="11827"/>
                    <a:pt x="10438" y="11829"/>
                  </a:cubicBezTo>
                  <a:cubicBezTo>
                    <a:pt x="10745" y="11841"/>
                    <a:pt x="11053" y="11891"/>
                    <a:pt x="11348" y="11940"/>
                  </a:cubicBezTo>
                  <a:cubicBezTo>
                    <a:pt x="11630" y="11989"/>
                    <a:pt x="11839" y="12259"/>
                    <a:pt x="11839" y="12554"/>
                  </a:cubicBezTo>
                  <a:cubicBezTo>
                    <a:pt x="11852" y="12641"/>
                    <a:pt x="11839" y="12727"/>
                    <a:pt x="11839" y="12825"/>
                  </a:cubicBezTo>
                  <a:cubicBezTo>
                    <a:pt x="11839" y="12911"/>
                    <a:pt x="11839" y="12997"/>
                    <a:pt x="11839" y="13083"/>
                  </a:cubicBezTo>
                  <a:cubicBezTo>
                    <a:pt x="11827" y="13378"/>
                    <a:pt x="11704" y="13587"/>
                    <a:pt x="11421" y="13698"/>
                  </a:cubicBezTo>
                  <a:cubicBezTo>
                    <a:pt x="11225" y="13772"/>
                    <a:pt x="11028" y="13870"/>
                    <a:pt x="10819" y="13956"/>
                  </a:cubicBezTo>
                  <a:cubicBezTo>
                    <a:pt x="10725" y="14007"/>
                    <a:pt x="10619" y="14029"/>
                    <a:pt x="10513" y="14029"/>
                  </a:cubicBezTo>
                  <a:cubicBezTo>
                    <a:pt x="10467" y="14029"/>
                    <a:pt x="10421" y="14025"/>
                    <a:pt x="10377" y="14017"/>
                  </a:cubicBezTo>
                  <a:cubicBezTo>
                    <a:pt x="10266" y="14005"/>
                    <a:pt x="10155" y="13968"/>
                    <a:pt x="10094" y="13870"/>
                  </a:cubicBezTo>
                  <a:cubicBezTo>
                    <a:pt x="10008" y="13759"/>
                    <a:pt x="9959" y="13636"/>
                    <a:pt x="9860" y="13550"/>
                  </a:cubicBezTo>
                  <a:cubicBezTo>
                    <a:pt x="9577" y="13329"/>
                    <a:pt x="9565" y="13022"/>
                    <a:pt x="9553" y="12714"/>
                  </a:cubicBezTo>
                  <a:cubicBezTo>
                    <a:pt x="9553" y="12628"/>
                    <a:pt x="9577" y="12542"/>
                    <a:pt x="9614" y="12456"/>
                  </a:cubicBezTo>
                  <a:cubicBezTo>
                    <a:pt x="9663" y="12358"/>
                    <a:pt x="9725" y="12272"/>
                    <a:pt x="9774" y="12173"/>
                  </a:cubicBezTo>
                  <a:cubicBezTo>
                    <a:pt x="9908" y="11939"/>
                    <a:pt x="10114" y="11826"/>
                    <a:pt x="10362" y="11826"/>
                  </a:cubicBezTo>
                  <a:close/>
                  <a:moveTo>
                    <a:pt x="6049" y="18160"/>
                  </a:moveTo>
                  <a:cubicBezTo>
                    <a:pt x="6258" y="18209"/>
                    <a:pt x="6430" y="18320"/>
                    <a:pt x="6553" y="18504"/>
                  </a:cubicBezTo>
                  <a:cubicBezTo>
                    <a:pt x="6578" y="18529"/>
                    <a:pt x="6541" y="18578"/>
                    <a:pt x="6541" y="18627"/>
                  </a:cubicBezTo>
                  <a:cubicBezTo>
                    <a:pt x="6357" y="18541"/>
                    <a:pt x="6221" y="18394"/>
                    <a:pt x="6086" y="18259"/>
                  </a:cubicBezTo>
                  <a:cubicBezTo>
                    <a:pt x="6061" y="18234"/>
                    <a:pt x="6061" y="18197"/>
                    <a:pt x="6049" y="18160"/>
                  </a:cubicBezTo>
                  <a:close/>
                  <a:moveTo>
                    <a:pt x="1740" y="15019"/>
                  </a:moveTo>
                  <a:cubicBezTo>
                    <a:pt x="1751" y="15019"/>
                    <a:pt x="1762" y="15021"/>
                    <a:pt x="1771" y="15025"/>
                  </a:cubicBezTo>
                  <a:cubicBezTo>
                    <a:pt x="2005" y="15099"/>
                    <a:pt x="2201" y="15247"/>
                    <a:pt x="2373" y="15419"/>
                  </a:cubicBezTo>
                  <a:cubicBezTo>
                    <a:pt x="2558" y="15579"/>
                    <a:pt x="2718" y="15763"/>
                    <a:pt x="2914" y="15898"/>
                  </a:cubicBezTo>
                  <a:cubicBezTo>
                    <a:pt x="3652" y="16427"/>
                    <a:pt x="4328" y="17029"/>
                    <a:pt x="4980" y="17669"/>
                  </a:cubicBezTo>
                  <a:cubicBezTo>
                    <a:pt x="5090" y="17767"/>
                    <a:pt x="5189" y="17890"/>
                    <a:pt x="5361" y="17890"/>
                  </a:cubicBezTo>
                  <a:lnTo>
                    <a:pt x="5361" y="17902"/>
                  </a:lnTo>
                  <a:cubicBezTo>
                    <a:pt x="5424" y="17839"/>
                    <a:pt x="5455" y="17808"/>
                    <a:pt x="5489" y="17808"/>
                  </a:cubicBezTo>
                  <a:cubicBezTo>
                    <a:pt x="5523" y="17808"/>
                    <a:pt x="5559" y="17836"/>
                    <a:pt x="5631" y="17890"/>
                  </a:cubicBezTo>
                  <a:cubicBezTo>
                    <a:pt x="5680" y="17927"/>
                    <a:pt x="5717" y="17964"/>
                    <a:pt x="5754" y="18000"/>
                  </a:cubicBezTo>
                  <a:cubicBezTo>
                    <a:pt x="5865" y="18025"/>
                    <a:pt x="5963" y="18050"/>
                    <a:pt x="6025" y="18148"/>
                  </a:cubicBezTo>
                  <a:lnTo>
                    <a:pt x="6037" y="18148"/>
                  </a:lnTo>
                  <a:cubicBezTo>
                    <a:pt x="6049" y="18148"/>
                    <a:pt x="6049" y="18160"/>
                    <a:pt x="6049" y="18160"/>
                  </a:cubicBezTo>
                  <a:lnTo>
                    <a:pt x="6037" y="18160"/>
                  </a:lnTo>
                  <a:cubicBezTo>
                    <a:pt x="6025" y="18148"/>
                    <a:pt x="6025" y="18148"/>
                    <a:pt x="6025" y="18148"/>
                  </a:cubicBezTo>
                  <a:cubicBezTo>
                    <a:pt x="5939" y="18148"/>
                    <a:pt x="5853" y="18160"/>
                    <a:pt x="5779" y="18160"/>
                  </a:cubicBezTo>
                  <a:cubicBezTo>
                    <a:pt x="6025" y="18529"/>
                    <a:pt x="6320" y="18824"/>
                    <a:pt x="6688" y="19070"/>
                  </a:cubicBezTo>
                  <a:cubicBezTo>
                    <a:pt x="7045" y="19304"/>
                    <a:pt x="7377" y="19549"/>
                    <a:pt x="7721" y="19795"/>
                  </a:cubicBezTo>
                  <a:cubicBezTo>
                    <a:pt x="7758" y="20226"/>
                    <a:pt x="7733" y="20631"/>
                    <a:pt x="7733" y="21086"/>
                  </a:cubicBezTo>
                  <a:cubicBezTo>
                    <a:pt x="7610" y="21061"/>
                    <a:pt x="7524" y="21049"/>
                    <a:pt x="7451" y="21012"/>
                  </a:cubicBezTo>
                  <a:cubicBezTo>
                    <a:pt x="7328" y="20926"/>
                    <a:pt x="7205" y="20816"/>
                    <a:pt x="7094" y="20730"/>
                  </a:cubicBezTo>
                  <a:cubicBezTo>
                    <a:pt x="6615" y="20336"/>
                    <a:pt x="6135" y="19943"/>
                    <a:pt x="5668" y="19549"/>
                  </a:cubicBezTo>
                  <a:cubicBezTo>
                    <a:pt x="5533" y="19426"/>
                    <a:pt x="5398" y="19316"/>
                    <a:pt x="5262" y="19205"/>
                  </a:cubicBezTo>
                  <a:cubicBezTo>
                    <a:pt x="5213" y="19156"/>
                    <a:pt x="5164" y="19107"/>
                    <a:pt x="5127" y="19058"/>
                  </a:cubicBezTo>
                  <a:cubicBezTo>
                    <a:pt x="4242" y="18160"/>
                    <a:pt x="3345" y="17287"/>
                    <a:pt x="2324" y="16538"/>
                  </a:cubicBezTo>
                  <a:cubicBezTo>
                    <a:pt x="2054" y="16341"/>
                    <a:pt x="1833" y="16095"/>
                    <a:pt x="1636" y="15812"/>
                  </a:cubicBezTo>
                  <a:cubicBezTo>
                    <a:pt x="1611" y="15579"/>
                    <a:pt x="1574" y="15345"/>
                    <a:pt x="1611" y="15099"/>
                  </a:cubicBezTo>
                  <a:cubicBezTo>
                    <a:pt x="1621" y="15059"/>
                    <a:pt x="1689" y="15019"/>
                    <a:pt x="1740" y="15019"/>
                  </a:cubicBezTo>
                  <a:close/>
                  <a:moveTo>
                    <a:pt x="17672" y="8223"/>
                  </a:moveTo>
                  <a:cubicBezTo>
                    <a:pt x="17844" y="8223"/>
                    <a:pt x="18018" y="8259"/>
                    <a:pt x="18195" y="8326"/>
                  </a:cubicBezTo>
                  <a:cubicBezTo>
                    <a:pt x="18257" y="8350"/>
                    <a:pt x="18318" y="8362"/>
                    <a:pt x="18380" y="8387"/>
                  </a:cubicBezTo>
                  <a:cubicBezTo>
                    <a:pt x="18847" y="8559"/>
                    <a:pt x="19142" y="8879"/>
                    <a:pt x="19240" y="9383"/>
                  </a:cubicBezTo>
                  <a:cubicBezTo>
                    <a:pt x="19252" y="9420"/>
                    <a:pt x="19277" y="9457"/>
                    <a:pt x="19302" y="9506"/>
                  </a:cubicBezTo>
                  <a:cubicBezTo>
                    <a:pt x="19425" y="9604"/>
                    <a:pt x="19584" y="9616"/>
                    <a:pt x="19732" y="9616"/>
                  </a:cubicBezTo>
                  <a:cubicBezTo>
                    <a:pt x="19830" y="9616"/>
                    <a:pt x="19916" y="9555"/>
                    <a:pt x="19916" y="9457"/>
                  </a:cubicBezTo>
                  <a:cubicBezTo>
                    <a:pt x="19916" y="9321"/>
                    <a:pt x="19965" y="9272"/>
                    <a:pt x="20101" y="9248"/>
                  </a:cubicBezTo>
                  <a:cubicBezTo>
                    <a:pt x="20128" y="9245"/>
                    <a:pt x="20157" y="9243"/>
                    <a:pt x="20185" y="9243"/>
                  </a:cubicBezTo>
                  <a:cubicBezTo>
                    <a:pt x="20749" y="9243"/>
                    <a:pt x="21434" y="9810"/>
                    <a:pt x="21539" y="10477"/>
                  </a:cubicBezTo>
                  <a:cubicBezTo>
                    <a:pt x="21576" y="10674"/>
                    <a:pt x="21600" y="10870"/>
                    <a:pt x="21637" y="11067"/>
                  </a:cubicBezTo>
                  <a:cubicBezTo>
                    <a:pt x="21646" y="11150"/>
                    <a:pt x="21699" y="11205"/>
                    <a:pt x="21771" y="11205"/>
                  </a:cubicBezTo>
                  <a:cubicBezTo>
                    <a:pt x="21805" y="11205"/>
                    <a:pt x="21844" y="11193"/>
                    <a:pt x="21883" y="11165"/>
                  </a:cubicBezTo>
                  <a:cubicBezTo>
                    <a:pt x="21936" y="11130"/>
                    <a:pt x="21981" y="11111"/>
                    <a:pt x="22023" y="11111"/>
                  </a:cubicBezTo>
                  <a:cubicBezTo>
                    <a:pt x="22068" y="11111"/>
                    <a:pt x="22109" y="11133"/>
                    <a:pt x="22154" y="11178"/>
                  </a:cubicBezTo>
                  <a:cubicBezTo>
                    <a:pt x="22375" y="11423"/>
                    <a:pt x="22498" y="11694"/>
                    <a:pt x="22424" y="12026"/>
                  </a:cubicBezTo>
                  <a:cubicBezTo>
                    <a:pt x="22375" y="12235"/>
                    <a:pt x="22166" y="12419"/>
                    <a:pt x="21957" y="12432"/>
                  </a:cubicBezTo>
                  <a:cubicBezTo>
                    <a:pt x="21834" y="12432"/>
                    <a:pt x="21717" y="12426"/>
                    <a:pt x="21601" y="12426"/>
                  </a:cubicBezTo>
                  <a:cubicBezTo>
                    <a:pt x="21543" y="12426"/>
                    <a:pt x="21486" y="12427"/>
                    <a:pt x="21428" y="12432"/>
                  </a:cubicBezTo>
                  <a:cubicBezTo>
                    <a:pt x="21394" y="12435"/>
                    <a:pt x="21361" y="12437"/>
                    <a:pt x="21329" y="12437"/>
                  </a:cubicBezTo>
                  <a:cubicBezTo>
                    <a:pt x="21051" y="12437"/>
                    <a:pt x="20856" y="12297"/>
                    <a:pt x="20691" y="12087"/>
                  </a:cubicBezTo>
                  <a:cubicBezTo>
                    <a:pt x="20592" y="11952"/>
                    <a:pt x="20519" y="11829"/>
                    <a:pt x="20592" y="11657"/>
                  </a:cubicBezTo>
                  <a:cubicBezTo>
                    <a:pt x="20629" y="11534"/>
                    <a:pt x="20642" y="11399"/>
                    <a:pt x="20654" y="11276"/>
                  </a:cubicBezTo>
                  <a:cubicBezTo>
                    <a:pt x="20654" y="11202"/>
                    <a:pt x="20654" y="11128"/>
                    <a:pt x="20617" y="11079"/>
                  </a:cubicBezTo>
                  <a:cubicBezTo>
                    <a:pt x="20433" y="10809"/>
                    <a:pt x="20310" y="10501"/>
                    <a:pt x="20076" y="10268"/>
                  </a:cubicBezTo>
                  <a:cubicBezTo>
                    <a:pt x="19990" y="10170"/>
                    <a:pt x="19867" y="10108"/>
                    <a:pt x="19769" y="10010"/>
                  </a:cubicBezTo>
                  <a:cubicBezTo>
                    <a:pt x="19611" y="9837"/>
                    <a:pt x="19430" y="9774"/>
                    <a:pt x="19237" y="9774"/>
                  </a:cubicBezTo>
                  <a:cubicBezTo>
                    <a:pt x="19115" y="9774"/>
                    <a:pt x="18988" y="9799"/>
                    <a:pt x="18859" y="9838"/>
                  </a:cubicBezTo>
                  <a:cubicBezTo>
                    <a:pt x="18748" y="9862"/>
                    <a:pt x="18650" y="9924"/>
                    <a:pt x="18552" y="9973"/>
                  </a:cubicBezTo>
                  <a:cubicBezTo>
                    <a:pt x="18269" y="10108"/>
                    <a:pt x="18269" y="10133"/>
                    <a:pt x="18294" y="10477"/>
                  </a:cubicBezTo>
                  <a:cubicBezTo>
                    <a:pt x="18306" y="10723"/>
                    <a:pt x="18306" y="10956"/>
                    <a:pt x="18404" y="11190"/>
                  </a:cubicBezTo>
                  <a:cubicBezTo>
                    <a:pt x="18564" y="11571"/>
                    <a:pt x="18810" y="11866"/>
                    <a:pt x="19216" y="12001"/>
                  </a:cubicBezTo>
                  <a:cubicBezTo>
                    <a:pt x="19302" y="12026"/>
                    <a:pt x="19388" y="12063"/>
                    <a:pt x="19474" y="12100"/>
                  </a:cubicBezTo>
                  <a:cubicBezTo>
                    <a:pt x="19658" y="12518"/>
                    <a:pt x="19929" y="12899"/>
                    <a:pt x="20187" y="13267"/>
                  </a:cubicBezTo>
                  <a:cubicBezTo>
                    <a:pt x="20408" y="13587"/>
                    <a:pt x="20728" y="13796"/>
                    <a:pt x="21121" y="13833"/>
                  </a:cubicBezTo>
                  <a:cubicBezTo>
                    <a:pt x="21232" y="13833"/>
                    <a:pt x="21342" y="13870"/>
                    <a:pt x="21453" y="13882"/>
                  </a:cubicBezTo>
                  <a:cubicBezTo>
                    <a:pt x="21580" y="13908"/>
                    <a:pt x="21708" y="13923"/>
                    <a:pt x="21834" y="13923"/>
                  </a:cubicBezTo>
                  <a:cubicBezTo>
                    <a:pt x="22013" y="13923"/>
                    <a:pt x="22190" y="13893"/>
                    <a:pt x="22363" y="13821"/>
                  </a:cubicBezTo>
                  <a:cubicBezTo>
                    <a:pt x="22486" y="13772"/>
                    <a:pt x="22609" y="13747"/>
                    <a:pt x="22756" y="13698"/>
                  </a:cubicBezTo>
                  <a:cubicBezTo>
                    <a:pt x="23186" y="13796"/>
                    <a:pt x="23420" y="14153"/>
                    <a:pt x="23703" y="14448"/>
                  </a:cubicBezTo>
                  <a:cubicBezTo>
                    <a:pt x="23629" y="14620"/>
                    <a:pt x="23580" y="14780"/>
                    <a:pt x="23506" y="14902"/>
                  </a:cubicBezTo>
                  <a:cubicBezTo>
                    <a:pt x="23383" y="15087"/>
                    <a:pt x="23223" y="15234"/>
                    <a:pt x="22965" y="15234"/>
                  </a:cubicBezTo>
                  <a:cubicBezTo>
                    <a:pt x="22707" y="15234"/>
                    <a:pt x="22436" y="15234"/>
                    <a:pt x="22178" y="15247"/>
                  </a:cubicBezTo>
                  <a:cubicBezTo>
                    <a:pt x="21896" y="15247"/>
                    <a:pt x="21662" y="15173"/>
                    <a:pt x="21478" y="14939"/>
                  </a:cubicBezTo>
                  <a:cubicBezTo>
                    <a:pt x="21453" y="14915"/>
                    <a:pt x="21391" y="14915"/>
                    <a:pt x="21355" y="14902"/>
                  </a:cubicBezTo>
                  <a:cubicBezTo>
                    <a:pt x="21342" y="14964"/>
                    <a:pt x="21293" y="15025"/>
                    <a:pt x="21305" y="15087"/>
                  </a:cubicBezTo>
                  <a:cubicBezTo>
                    <a:pt x="21355" y="15308"/>
                    <a:pt x="21465" y="15493"/>
                    <a:pt x="21711" y="15554"/>
                  </a:cubicBezTo>
                  <a:cubicBezTo>
                    <a:pt x="21859" y="15591"/>
                    <a:pt x="22018" y="15640"/>
                    <a:pt x="22166" y="15652"/>
                  </a:cubicBezTo>
                  <a:cubicBezTo>
                    <a:pt x="22223" y="15656"/>
                    <a:pt x="22282" y="15658"/>
                    <a:pt x="22341" y="15658"/>
                  </a:cubicBezTo>
                  <a:cubicBezTo>
                    <a:pt x="22460" y="15658"/>
                    <a:pt x="22580" y="15652"/>
                    <a:pt x="22695" y="15652"/>
                  </a:cubicBezTo>
                  <a:cubicBezTo>
                    <a:pt x="23346" y="15652"/>
                    <a:pt x="23346" y="15652"/>
                    <a:pt x="23838" y="15259"/>
                  </a:cubicBezTo>
                  <a:cubicBezTo>
                    <a:pt x="23899" y="15210"/>
                    <a:pt x="23985" y="15136"/>
                    <a:pt x="23998" y="15062"/>
                  </a:cubicBezTo>
                  <a:cubicBezTo>
                    <a:pt x="24096" y="14706"/>
                    <a:pt x="24354" y="14460"/>
                    <a:pt x="24526" y="14116"/>
                  </a:cubicBezTo>
                  <a:cubicBezTo>
                    <a:pt x="24772" y="14067"/>
                    <a:pt x="25030" y="14005"/>
                    <a:pt x="25289" y="13968"/>
                  </a:cubicBezTo>
                  <a:cubicBezTo>
                    <a:pt x="25559" y="13944"/>
                    <a:pt x="25768" y="13772"/>
                    <a:pt x="26002" y="13636"/>
                  </a:cubicBezTo>
                  <a:cubicBezTo>
                    <a:pt x="26088" y="13685"/>
                    <a:pt x="26174" y="13710"/>
                    <a:pt x="26247" y="13759"/>
                  </a:cubicBezTo>
                  <a:cubicBezTo>
                    <a:pt x="26395" y="13894"/>
                    <a:pt x="26530" y="14042"/>
                    <a:pt x="26665" y="14177"/>
                  </a:cubicBezTo>
                  <a:cubicBezTo>
                    <a:pt x="26764" y="14276"/>
                    <a:pt x="26813" y="14398"/>
                    <a:pt x="26813" y="14534"/>
                  </a:cubicBezTo>
                  <a:cubicBezTo>
                    <a:pt x="26813" y="14964"/>
                    <a:pt x="26629" y="15198"/>
                    <a:pt x="26198" y="15259"/>
                  </a:cubicBezTo>
                  <a:cubicBezTo>
                    <a:pt x="26002" y="15284"/>
                    <a:pt x="25805" y="15296"/>
                    <a:pt x="25608" y="15308"/>
                  </a:cubicBezTo>
                  <a:cubicBezTo>
                    <a:pt x="25498" y="15320"/>
                    <a:pt x="25387" y="15333"/>
                    <a:pt x="25313" y="15431"/>
                  </a:cubicBezTo>
                  <a:cubicBezTo>
                    <a:pt x="25338" y="15468"/>
                    <a:pt x="25350" y="15517"/>
                    <a:pt x="25387" y="15529"/>
                  </a:cubicBezTo>
                  <a:cubicBezTo>
                    <a:pt x="25588" y="15595"/>
                    <a:pt x="25787" y="15631"/>
                    <a:pt x="25985" y="15631"/>
                  </a:cubicBezTo>
                  <a:cubicBezTo>
                    <a:pt x="26234" y="15631"/>
                    <a:pt x="26480" y="15574"/>
                    <a:pt x="26727" y="15443"/>
                  </a:cubicBezTo>
                  <a:cubicBezTo>
                    <a:pt x="26973" y="15320"/>
                    <a:pt x="27108" y="15124"/>
                    <a:pt x="27120" y="14866"/>
                  </a:cubicBezTo>
                  <a:cubicBezTo>
                    <a:pt x="27145" y="14632"/>
                    <a:pt x="27133" y="14386"/>
                    <a:pt x="27133" y="14128"/>
                  </a:cubicBezTo>
                  <a:lnTo>
                    <a:pt x="27133" y="14128"/>
                  </a:lnTo>
                  <a:cubicBezTo>
                    <a:pt x="27206" y="14140"/>
                    <a:pt x="27280" y="14140"/>
                    <a:pt x="27329" y="14165"/>
                  </a:cubicBezTo>
                  <a:cubicBezTo>
                    <a:pt x="27403" y="14214"/>
                    <a:pt x="27464" y="14276"/>
                    <a:pt x="27514" y="14349"/>
                  </a:cubicBezTo>
                  <a:cubicBezTo>
                    <a:pt x="27932" y="15001"/>
                    <a:pt x="28460" y="15566"/>
                    <a:pt x="28977" y="16120"/>
                  </a:cubicBezTo>
                  <a:cubicBezTo>
                    <a:pt x="29013" y="16156"/>
                    <a:pt x="29026" y="16206"/>
                    <a:pt x="29050" y="16255"/>
                  </a:cubicBezTo>
                  <a:cubicBezTo>
                    <a:pt x="29038" y="16513"/>
                    <a:pt x="28903" y="16746"/>
                    <a:pt x="28768" y="16968"/>
                  </a:cubicBezTo>
                  <a:cubicBezTo>
                    <a:pt x="28620" y="17214"/>
                    <a:pt x="28411" y="17423"/>
                    <a:pt x="28313" y="17693"/>
                  </a:cubicBezTo>
                  <a:cubicBezTo>
                    <a:pt x="28288" y="17767"/>
                    <a:pt x="28190" y="17816"/>
                    <a:pt x="28141" y="17877"/>
                  </a:cubicBezTo>
                  <a:cubicBezTo>
                    <a:pt x="28091" y="17951"/>
                    <a:pt x="28055" y="18025"/>
                    <a:pt x="27993" y="18111"/>
                  </a:cubicBezTo>
                  <a:cubicBezTo>
                    <a:pt x="27846" y="18136"/>
                    <a:pt x="27686" y="18160"/>
                    <a:pt x="27538" y="18160"/>
                  </a:cubicBezTo>
                  <a:cubicBezTo>
                    <a:pt x="27061" y="18160"/>
                    <a:pt x="26593" y="18301"/>
                    <a:pt x="26118" y="18301"/>
                  </a:cubicBezTo>
                  <a:cubicBezTo>
                    <a:pt x="26067" y="18301"/>
                    <a:pt x="26016" y="18299"/>
                    <a:pt x="25965" y="18295"/>
                  </a:cubicBezTo>
                  <a:cubicBezTo>
                    <a:pt x="25350" y="18468"/>
                    <a:pt x="24698" y="18431"/>
                    <a:pt x="24084" y="18640"/>
                  </a:cubicBezTo>
                  <a:cubicBezTo>
                    <a:pt x="23813" y="18738"/>
                    <a:pt x="23518" y="18763"/>
                    <a:pt x="23248" y="18824"/>
                  </a:cubicBezTo>
                  <a:cubicBezTo>
                    <a:pt x="22879" y="18898"/>
                    <a:pt x="22510" y="18959"/>
                    <a:pt x="22154" y="19070"/>
                  </a:cubicBezTo>
                  <a:cubicBezTo>
                    <a:pt x="21736" y="19205"/>
                    <a:pt x="21305" y="19328"/>
                    <a:pt x="20863" y="19377"/>
                  </a:cubicBezTo>
                  <a:cubicBezTo>
                    <a:pt x="20715" y="19402"/>
                    <a:pt x="20666" y="19500"/>
                    <a:pt x="20666" y="19672"/>
                  </a:cubicBezTo>
                  <a:cubicBezTo>
                    <a:pt x="20666" y="19844"/>
                    <a:pt x="20801" y="19992"/>
                    <a:pt x="20752" y="20176"/>
                  </a:cubicBezTo>
                  <a:cubicBezTo>
                    <a:pt x="20666" y="20471"/>
                    <a:pt x="20617" y="20779"/>
                    <a:pt x="20543" y="21074"/>
                  </a:cubicBezTo>
                  <a:cubicBezTo>
                    <a:pt x="20519" y="21148"/>
                    <a:pt x="20445" y="21246"/>
                    <a:pt x="20371" y="21258"/>
                  </a:cubicBezTo>
                  <a:cubicBezTo>
                    <a:pt x="19854" y="21395"/>
                    <a:pt x="19356" y="21568"/>
                    <a:pt x="18821" y="21568"/>
                  </a:cubicBezTo>
                  <a:cubicBezTo>
                    <a:pt x="18732" y="21568"/>
                    <a:pt x="18643" y="21564"/>
                    <a:pt x="18552" y="21553"/>
                  </a:cubicBezTo>
                  <a:lnTo>
                    <a:pt x="18490" y="21553"/>
                  </a:lnTo>
                  <a:cubicBezTo>
                    <a:pt x="18392" y="21529"/>
                    <a:pt x="18318" y="21479"/>
                    <a:pt x="18294" y="21393"/>
                  </a:cubicBezTo>
                  <a:cubicBezTo>
                    <a:pt x="18183" y="21012"/>
                    <a:pt x="17900" y="20705"/>
                    <a:pt x="17814" y="20312"/>
                  </a:cubicBezTo>
                  <a:cubicBezTo>
                    <a:pt x="17789" y="20201"/>
                    <a:pt x="17679" y="20127"/>
                    <a:pt x="17568" y="20115"/>
                  </a:cubicBezTo>
                  <a:cubicBezTo>
                    <a:pt x="17487" y="20097"/>
                    <a:pt x="17406" y="20085"/>
                    <a:pt x="17325" y="20085"/>
                  </a:cubicBezTo>
                  <a:cubicBezTo>
                    <a:pt x="17296" y="20085"/>
                    <a:pt x="17266" y="20087"/>
                    <a:pt x="17236" y="20090"/>
                  </a:cubicBezTo>
                  <a:cubicBezTo>
                    <a:pt x="16929" y="20103"/>
                    <a:pt x="16622" y="20103"/>
                    <a:pt x="16314" y="20152"/>
                  </a:cubicBezTo>
                  <a:cubicBezTo>
                    <a:pt x="15527" y="20275"/>
                    <a:pt x="14741" y="20361"/>
                    <a:pt x="13942" y="20410"/>
                  </a:cubicBezTo>
                  <a:cubicBezTo>
                    <a:pt x="13573" y="20435"/>
                    <a:pt x="13204" y="20508"/>
                    <a:pt x="12835" y="20570"/>
                  </a:cubicBezTo>
                  <a:cubicBezTo>
                    <a:pt x="12270" y="20668"/>
                    <a:pt x="11704" y="20766"/>
                    <a:pt x="11126" y="20828"/>
                  </a:cubicBezTo>
                  <a:cubicBezTo>
                    <a:pt x="10782" y="20852"/>
                    <a:pt x="10438" y="20951"/>
                    <a:pt x="10094" y="21025"/>
                  </a:cubicBezTo>
                  <a:cubicBezTo>
                    <a:pt x="9885" y="21074"/>
                    <a:pt x="9663" y="21123"/>
                    <a:pt x="9455" y="21172"/>
                  </a:cubicBezTo>
                  <a:cubicBezTo>
                    <a:pt x="9403" y="21178"/>
                    <a:pt x="9352" y="21186"/>
                    <a:pt x="9301" y="21186"/>
                  </a:cubicBezTo>
                  <a:cubicBezTo>
                    <a:pt x="9242" y="21186"/>
                    <a:pt x="9182" y="21175"/>
                    <a:pt x="9123" y="21135"/>
                  </a:cubicBezTo>
                  <a:cubicBezTo>
                    <a:pt x="9110" y="21086"/>
                    <a:pt x="9086" y="21012"/>
                    <a:pt x="9110" y="20963"/>
                  </a:cubicBezTo>
                  <a:cubicBezTo>
                    <a:pt x="9172" y="20791"/>
                    <a:pt x="9159" y="20668"/>
                    <a:pt x="8987" y="20570"/>
                  </a:cubicBezTo>
                  <a:cubicBezTo>
                    <a:pt x="8889" y="20508"/>
                    <a:pt x="8852" y="20398"/>
                    <a:pt x="8864" y="20275"/>
                  </a:cubicBezTo>
                  <a:cubicBezTo>
                    <a:pt x="8877" y="20103"/>
                    <a:pt x="8914" y="19930"/>
                    <a:pt x="8938" y="19771"/>
                  </a:cubicBezTo>
                  <a:cubicBezTo>
                    <a:pt x="9018" y="19715"/>
                    <a:pt x="9102" y="19701"/>
                    <a:pt x="9189" y="19701"/>
                  </a:cubicBezTo>
                  <a:cubicBezTo>
                    <a:pt x="9236" y="19701"/>
                    <a:pt x="9284" y="19705"/>
                    <a:pt x="9332" y="19709"/>
                  </a:cubicBezTo>
                  <a:cubicBezTo>
                    <a:pt x="9442" y="19715"/>
                    <a:pt x="9552" y="19718"/>
                    <a:pt x="9662" y="19718"/>
                  </a:cubicBezTo>
                  <a:cubicBezTo>
                    <a:pt x="9990" y="19718"/>
                    <a:pt x="10315" y="19691"/>
                    <a:pt x="10647" y="19635"/>
                  </a:cubicBezTo>
                  <a:cubicBezTo>
                    <a:pt x="11385" y="19525"/>
                    <a:pt x="12134" y="19451"/>
                    <a:pt x="12860" y="19230"/>
                  </a:cubicBezTo>
                  <a:cubicBezTo>
                    <a:pt x="13081" y="19156"/>
                    <a:pt x="13327" y="19131"/>
                    <a:pt x="13573" y="19107"/>
                  </a:cubicBezTo>
                  <a:cubicBezTo>
                    <a:pt x="14507" y="18972"/>
                    <a:pt x="15454" y="18886"/>
                    <a:pt x="16376" y="18652"/>
                  </a:cubicBezTo>
                  <a:cubicBezTo>
                    <a:pt x="16843" y="18529"/>
                    <a:pt x="17335" y="18504"/>
                    <a:pt x="17814" y="18443"/>
                  </a:cubicBezTo>
                  <a:cubicBezTo>
                    <a:pt x="18380" y="18382"/>
                    <a:pt x="18945" y="18308"/>
                    <a:pt x="19498" y="18123"/>
                  </a:cubicBezTo>
                  <a:cubicBezTo>
                    <a:pt x="19916" y="17988"/>
                    <a:pt x="20359" y="17939"/>
                    <a:pt x="20789" y="17865"/>
                  </a:cubicBezTo>
                  <a:cubicBezTo>
                    <a:pt x="21637" y="17718"/>
                    <a:pt x="22486" y="17546"/>
                    <a:pt x="23334" y="17410"/>
                  </a:cubicBezTo>
                  <a:cubicBezTo>
                    <a:pt x="23520" y="17381"/>
                    <a:pt x="23702" y="17364"/>
                    <a:pt x="23887" y="17364"/>
                  </a:cubicBezTo>
                  <a:cubicBezTo>
                    <a:pt x="24008" y="17364"/>
                    <a:pt x="24130" y="17371"/>
                    <a:pt x="24256" y="17386"/>
                  </a:cubicBezTo>
                  <a:cubicBezTo>
                    <a:pt x="24354" y="17400"/>
                    <a:pt x="24454" y="17407"/>
                    <a:pt x="24553" y="17407"/>
                  </a:cubicBezTo>
                  <a:cubicBezTo>
                    <a:pt x="24802" y="17407"/>
                    <a:pt x="25051" y="17363"/>
                    <a:pt x="25289" y="17275"/>
                  </a:cubicBezTo>
                  <a:cubicBezTo>
                    <a:pt x="25588" y="17172"/>
                    <a:pt x="25887" y="17090"/>
                    <a:pt x="26196" y="17090"/>
                  </a:cubicBezTo>
                  <a:cubicBezTo>
                    <a:pt x="26217" y="17090"/>
                    <a:pt x="26238" y="17090"/>
                    <a:pt x="26260" y="17091"/>
                  </a:cubicBezTo>
                  <a:cubicBezTo>
                    <a:pt x="26283" y="17094"/>
                    <a:pt x="26307" y="17096"/>
                    <a:pt x="26331" y="17096"/>
                  </a:cubicBezTo>
                  <a:cubicBezTo>
                    <a:pt x="26397" y="17096"/>
                    <a:pt x="26464" y="17084"/>
                    <a:pt x="26518" y="17066"/>
                  </a:cubicBezTo>
                  <a:cubicBezTo>
                    <a:pt x="27169" y="16820"/>
                    <a:pt x="27858" y="16771"/>
                    <a:pt x="28522" y="16636"/>
                  </a:cubicBezTo>
                  <a:cubicBezTo>
                    <a:pt x="28571" y="16624"/>
                    <a:pt x="28608" y="16599"/>
                    <a:pt x="28645" y="16587"/>
                  </a:cubicBezTo>
                  <a:cubicBezTo>
                    <a:pt x="28718" y="16562"/>
                    <a:pt x="28780" y="16464"/>
                    <a:pt x="28768" y="16378"/>
                  </a:cubicBezTo>
                  <a:cubicBezTo>
                    <a:pt x="28756" y="16309"/>
                    <a:pt x="28669" y="16229"/>
                    <a:pt x="28598" y="16229"/>
                  </a:cubicBezTo>
                  <a:cubicBezTo>
                    <a:pt x="28593" y="16229"/>
                    <a:pt x="28588" y="16229"/>
                    <a:pt x="28583" y="16230"/>
                  </a:cubicBezTo>
                  <a:cubicBezTo>
                    <a:pt x="28362" y="16267"/>
                    <a:pt x="28141" y="16304"/>
                    <a:pt x="27932" y="16353"/>
                  </a:cubicBezTo>
                  <a:cubicBezTo>
                    <a:pt x="27821" y="16365"/>
                    <a:pt x="27710" y="16415"/>
                    <a:pt x="27612" y="16415"/>
                  </a:cubicBezTo>
                  <a:cubicBezTo>
                    <a:pt x="27592" y="16414"/>
                    <a:pt x="27573" y="16413"/>
                    <a:pt x="27553" y="16413"/>
                  </a:cubicBezTo>
                  <a:cubicBezTo>
                    <a:pt x="27270" y="16413"/>
                    <a:pt x="27018" y="16495"/>
                    <a:pt x="26776" y="16587"/>
                  </a:cubicBezTo>
                  <a:cubicBezTo>
                    <a:pt x="26547" y="16672"/>
                    <a:pt x="26323" y="16698"/>
                    <a:pt x="26097" y="16698"/>
                  </a:cubicBezTo>
                  <a:cubicBezTo>
                    <a:pt x="25997" y="16698"/>
                    <a:pt x="25895" y="16693"/>
                    <a:pt x="25793" y="16685"/>
                  </a:cubicBezTo>
                  <a:cubicBezTo>
                    <a:pt x="25608" y="16667"/>
                    <a:pt x="25424" y="16656"/>
                    <a:pt x="25240" y="16656"/>
                  </a:cubicBezTo>
                  <a:cubicBezTo>
                    <a:pt x="24921" y="16656"/>
                    <a:pt x="24605" y="16690"/>
                    <a:pt x="24293" y="16783"/>
                  </a:cubicBezTo>
                  <a:cubicBezTo>
                    <a:pt x="24121" y="16833"/>
                    <a:pt x="23949" y="16845"/>
                    <a:pt x="23776" y="16869"/>
                  </a:cubicBezTo>
                  <a:cubicBezTo>
                    <a:pt x="22559" y="17078"/>
                    <a:pt x="21342" y="17287"/>
                    <a:pt x="20125" y="17496"/>
                  </a:cubicBezTo>
                  <a:cubicBezTo>
                    <a:pt x="19941" y="17521"/>
                    <a:pt x="19769" y="17558"/>
                    <a:pt x="19609" y="17607"/>
                  </a:cubicBezTo>
                  <a:cubicBezTo>
                    <a:pt x="18847" y="17853"/>
                    <a:pt x="18060" y="17964"/>
                    <a:pt x="17261" y="18037"/>
                  </a:cubicBezTo>
                  <a:cubicBezTo>
                    <a:pt x="16831" y="18074"/>
                    <a:pt x="16388" y="18136"/>
                    <a:pt x="15958" y="18259"/>
                  </a:cubicBezTo>
                  <a:cubicBezTo>
                    <a:pt x="15405" y="18406"/>
                    <a:pt x="14839" y="18492"/>
                    <a:pt x="14274" y="18554"/>
                  </a:cubicBezTo>
                  <a:cubicBezTo>
                    <a:pt x="13597" y="18640"/>
                    <a:pt x="12909" y="18689"/>
                    <a:pt x="12257" y="18935"/>
                  </a:cubicBezTo>
                  <a:cubicBezTo>
                    <a:pt x="11901" y="19070"/>
                    <a:pt x="11520" y="19058"/>
                    <a:pt x="11163" y="19144"/>
                  </a:cubicBezTo>
                  <a:cubicBezTo>
                    <a:pt x="10530" y="19270"/>
                    <a:pt x="9897" y="19354"/>
                    <a:pt x="9254" y="19354"/>
                  </a:cubicBezTo>
                  <a:cubicBezTo>
                    <a:pt x="9210" y="19354"/>
                    <a:pt x="9166" y="19353"/>
                    <a:pt x="9123" y="19353"/>
                  </a:cubicBezTo>
                  <a:cubicBezTo>
                    <a:pt x="9081" y="19351"/>
                    <a:pt x="9039" y="19350"/>
                    <a:pt x="8997" y="19350"/>
                  </a:cubicBezTo>
                  <a:cubicBezTo>
                    <a:pt x="8731" y="19350"/>
                    <a:pt x="8466" y="19381"/>
                    <a:pt x="8201" y="19402"/>
                  </a:cubicBezTo>
                  <a:cubicBezTo>
                    <a:pt x="8188" y="19403"/>
                    <a:pt x="8176" y="19403"/>
                    <a:pt x="8165" y="19403"/>
                  </a:cubicBezTo>
                  <a:cubicBezTo>
                    <a:pt x="7965" y="19403"/>
                    <a:pt x="7841" y="19302"/>
                    <a:pt x="7795" y="19070"/>
                  </a:cubicBezTo>
                  <a:cubicBezTo>
                    <a:pt x="7783" y="18972"/>
                    <a:pt x="7770" y="18898"/>
                    <a:pt x="7697" y="18836"/>
                  </a:cubicBezTo>
                  <a:cubicBezTo>
                    <a:pt x="7438" y="18603"/>
                    <a:pt x="7180" y="18357"/>
                    <a:pt x="6897" y="18148"/>
                  </a:cubicBezTo>
                  <a:cubicBezTo>
                    <a:pt x="6258" y="17681"/>
                    <a:pt x="5582" y="17263"/>
                    <a:pt x="4881" y="16882"/>
                  </a:cubicBezTo>
                  <a:cubicBezTo>
                    <a:pt x="4685" y="16783"/>
                    <a:pt x="4500" y="16660"/>
                    <a:pt x="4340" y="16513"/>
                  </a:cubicBezTo>
                  <a:cubicBezTo>
                    <a:pt x="4168" y="16341"/>
                    <a:pt x="3984" y="16181"/>
                    <a:pt x="3787" y="16033"/>
                  </a:cubicBezTo>
                  <a:cubicBezTo>
                    <a:pt x="3246" y="15652"/>
                    <a:pt x="2742" y="15222"/>
                    <a:pt x="2263" y="14767"/>
                  </a:cubicBezTo>
                  <a:cubicBezTo>
                    <a:pt x="2349" y="14595"/>
                    <a:pt x="2546" y="14669"/>
                    <a:pt x="2705" y="14534"/>
                  </a:cubicBezTo>
                  <a:cubicBezTo>
                    <a:pt x="2755" y="14448"/>
                    <a:pt x="2841" y="14312"/>
                    <a:pt x="2902" y="14177"/>
                  </a:cubicBezTo>
                  <a:cubicBezTo>
                    <a:pt x="3050" y="13808"/>
                    <a:pt x="3369" y="13599"/>
                    <a:pt x="3652" y="13378"/>
                  </a:cubicBezTo>
                  <a:cubicBezTo>
                    <a:pt x="3701" y="13341"/>
                    <a:pt x="3775" y="13341"/>
                    <a:pt x="3836" y="13317"/>
                  </a:cubicBezTo>
                  <a:cubicBezTo>
                    <a:pt x="3910" y="13280"/>
                    <a:pt x="4021" y="13255"/>
                    <a:pt x="4058" y="13181"/>
                  </a:cubicBezTo>
                  <a:cubicBezTo>
                    <a:pt x="4205" y="12886"/>
                    <a:pt x="4463" y="12739"/>
                    <a:pt x="4795" y="12665"/>
                  </a:cubicBezTo>
                  <a:cubicBezTo>
                    <a:pt x="4832" y="12677"/>
                    <a:pt x="4894" y="12702"/>
                    <a:pt x="4943" y="12751"/>
                  </a:cubicBezTo>
                  <a:cubicBezTo>
                    <a:pt x="5180" y="12958"/>
                    <a:pt x="5453" y="13043"/>
                    <a:pt x="5753" y="13043"/>
                  </a:cubicBezTo>
                  <a:cubicBezTo>
                    <a:pt x="5809" y="13043"/>
                    <a:pt x="5867" y="13040"/>
                    <a:pt x="5926" y="13034"/>
                  </a:cubicBezTo>
                  <a:cubicBezTo>
                    <a:pt x="6148" y="13022"/>
                    <a:pt x="6381" y="13034"/>
                    <a:pt x="6590" y="12972"/>
                  </a:cubicBezTo>
                  <a:cubicBezTo>
                    <a:pt x="6897" y="12862"/>
                    <a:pt x="7229" y="12739"/>
                    <a:pt x="7426" y="12468"/>
                  </a:cubicBezTo>
                  <a:cubicBezTo>
                    <a:pt x="7610" y="12223"/>
                    <a:pt x="7488" y="11915"/>
                    <a:pt x="7475" y="11632"/>
                  </a:cubicBezTo>
                  <a:cubicBezTo>
                    <a:pt x="7463" y="11374"/>
                    <a:pt x="7414" y="11104"/>
                    <a:pt x="7377" y="10846"/>
                  </a:cubicBezTo>
                  <a:cubicBezTo>
                    <a:pt x="7340" y="10600"/>
                    <a:pt x="7426" y="10391"/>
                    <a:pt x="7623" y="10268"/>
                  </a:cubicBezTo>
                  <a:cubicBezTo>
                    <a:pt x="8002" y="10034"/>
                    <a:pt x="8340" y="9821"/>
                    <a:pt x="8795" y="9821"/>
                  </a:cubicBezTo>
                  <a:cubicBezTo>
                    <a:pt x="9032" y="9821"/>
                    <a:pt x="9302" y="9879"/>
                    <a:pt x="9627" y="10022"/>
                  </a:cubicBezTo>
                  <a:cubicBezTo>
                    <a:pt x="9688" y="10170"/>
                    <a:pt x="9750" y="10342"/>
                    <a:pt x="9836" y="10489"/>
                  </a:cubicBezTo>
                  <a:cubicBezTo>
                    <a:pt x="9922" y="10624"/>
                    <a:pt x="10032" y="10723"/>
                    <a:pt x="10143" y="10858"/>
                  </a:cubicBezTo>
                  <a:lnTo>
                    <a:pt x="10143" y="11473"/>
                  </a:lnTo>
                  <a:cubicBezTo>
                    <a:pt x="9934" y="11571"/>
                    <a:pt x="9676" y="11546"/>
                    <a:pt x="9455" y="11632"/>
                  </a:cubicBezTo>
                  <a:cubicBezTo>
                    <a:pt x="9368" y="11669"/>
                    <a:pt x="9295" y="11719"/>
                    <a:pt x="9295" y="11817"/>
                  </a:cubicBezTo>
                  <a:cubicBezTo>
                    <a:pt x="9295" y="11866"/>
                    <a:pt x="9368" y="11903"/>
                    <a:pt x="9405" y="11952"/>
                  </a:cubicBezTo>
                  <a:cubicBezTo>
                    <a:pt x="9418" y="11964"/>
                    <a:pt x="9442" y="11977"/>
                    <a:pt x="9455" y="11989"/>
                  </a:cubicBezTo>
                  <a:cubicBezTo>
                    <a:pt x="9455" y="12038"/>
                    <a:pt x="9479" y="12087"/>
                    <a:pt x="9467" y="12112"/>
                  </a:cubicBezTo>
                  <a:cubicBezTo>
                    <a:pt x="9221" y="12493"/>
                    <a:pt x="9196" y="12911"/>
                    <a:pt x="9209" y="13329"/>
                  </a:cubicBezTo>
                  <a:cubicBezTo>
                    <a:pt x="9221" y="13526"/>
                    <a:pt x="9270" y="13722"/>
                    <a:pt x="9356" y="13894"/>
                  </a:cubicBezTo>
                  <a:cubicBezTo>
                    <a:pt x="9455" y="14128"/>
                    <a:pt x="9639" y="14276"/>
                    <a:pt x="9885" y="14362"/>
                  </a:cubicBezTo>
                  <a:cubicBezTo>
                    <a:pt x="10084" y="14422"/>
                    <a:pt x="10280" y="14458"/>
                    <a:pt x="10473" y="14458"/>
                  </a:cubicBezTo>
                  <a:cubicBezTo>
                    <a:pt x="10709" y="14458"/>
                    <a:pt x="10940" y="14404"/>
                    <a:pt x="11163" y="14276"/>
                  </a:cubicBezTo>
                  <a:cubicBezTo>
                    <a:pt x="11385" y="14165"/>
                    <a:pt x="11594" y="14054"/>
                    <a:pt x="11815" y="13944"/>
                  </a:cubicBezTo>
                  <a:cubicBezTo>
                    <a:pt x="11975" y="13845"/>
                    <a:pt x="12085" y="13710"/>
                    <a:pt x="12110" y="13526"/>
                  </a:cubicBezTo>
                  <a:cubicBezTo>
                    <a:pt x="12147" y="13354"/>
                    <a:pt x="12159" y="13181"/>
                    <a:pt x="12171" y="12997"/>
                  </a:cubicBezTo>
                  <a:cubicBezTo>
                    <a:pt x="12184" y="12825"/>
                    <a:pt x="12171" y="12653"/>
                    <a:pt x="12171" y="12468"/>
                  </a:cubicBezTo>
                  <a:cubicBezTo>
                    <a:pt x="12159" y="12321"/>
                    <a:pt x="12147" y="12173"/>
                    <a:pt x="12134" y="12014"/>
                  </a:cubicBezTo>
                  <a:cubicBezTo>
                    <a:pt x="12364" y="12014"/>
                    <a:pt x="12577" y="12008"/>
                    <a:pt x="12785" y="12008"/>
                  </a:cubicBezTo>
                  <a:cubicBezTo>
                    <a:pt x="12888" y="12008"/>
                    <a:pt x="12991" y="12009"/>
                    <a:pt x="13093" y="12014"/>
                  </a:cubicBezTo>
                  <a:cubicBezTo>
                    <a:pt x="13127" y="12015"/>
                    <a:pt x="13161" y="12015"/>
                    <a:pt x="13194" y="12015"/>
                  </a:cubicBezTo>
                  <a:cubicBezTo>
                    <a:pt x="13515" y="12015"/>
                    <a:pt x="13824" y="11959"/>
                    <a:pt x="14114" y="11792"/>
                  </a:cubicBezTo>
                  <a:cubicBezTo>
                    <a:pt x="14175" y="11755"/>
                    <a:pt x="14237" y="11755"/>
                    <a:pt x="14323" y="11731"/>
                  </a:cubicBezTo>
                  <a:cubicBezTo>
                    <a:pt x="14335" y="11866"/>
                    <a:pt x="14347" y="12001"/>
                    <a:pt x="14372" y="12124"/>
                  </a:cubicBezTo>
                  <a:cubicBezTo>
                    <a:pt x="14468" y="12509"/>
                    <a:pt x="14700" y="12645"/>
                    <a:pt x="14955" y="12645"/>
                  </a:cubicBezTo>
                  <a:cubicBezTo>
                    <a:pt x="15026" y="12645"/>
                    <a:pt x="15099" y="12635"/>
                    <a:pt x="15171" y="12616"/>
                  </a:cubicBezTo>
                  <a:cubicBezTo>
                    <a:pt x="15515" y="12505"/>
                    <a:pt x="15859" y="12481"/>
                    <a:pt x="16204" y="12456"/>
                  </a:cubicBezTo>
                  <a:cubicBezTo>
                    <a:pt x="16499" y="12432"/>
                    <a:pt x="16769" y="12321"/>
                    <a:pt x="16966" y="12100"/>
                  </a:cubicBezTo>
                  <a:cubicBezTo>
                    <a:pt x="17089" y="11964"/>
                    <a:pt x="17212" y="11841"/>
                    <a:pt x="17322" y="11706"/>
                  </a:cubicBezTo>
                  <a:cubicBezTo>
                    <a:pt x="17421" y="11596"/>
                    <a:pt x="17433" y="11473"/>
                    <a:pt x="17359" y="11337"/>
                  </a:cubicBezTo>
                  <a:cubicBezTo>
                    <a:pt x="17298" y="11228"/>
                    <a:pt x="17225" y="11118"/>
                    <a:pt x="17164" y="11008"/>
                  </a:cubicBezTo>
                  <a:lnTo>
                    <a:pt x="17164" y="11008"/>
                  </a:lnTo>
                  <a:cubicBezTo>
                    <a:pt x="17198" y="10803"/>
                    <a:pt x="17160" y="10610"/>
                    <a:pt x="16990" y="10477"/>
                  </a:cubicBezTo>
                  <a:cubicBezTo>
                    <a:pt x="16904" y="10415"/>
                    <a:pt x="16818" y="10329"/>
                    <a:pt x="16745" y="10256"/>
                  </a:cubicBezTo>
                  <a:cubicBezTo>
                    <a:pt x="16658" y="10182"/>
                    <a:pt x="16560" y="10145"/>
                    <a:pt x="16437" y="10145"/>
                  </a:cubicBezTo>
                  <a:cubicBezTo>
                    <a:pt x="16265" y="10120"/>
                    <a:pt x="16093" y="10083"/>
                    <a:pt x="15921" y="10047"/>
                  </a:cubicBezTo>
                  <a:cubicBezTo>
                    <a:pt x="15749" y="9481"/>
                    <a:pt x="15749" y="9481"/>
                    <a:pt x="15380" y="9100"/>
                  </a:cubicBezTo>
                  <a:cubicBezTo>
                    <a:pt x="15392" y="9063"/>
                    <a:pt x="15417" y="9014"/>
                    <a:pt x="15441" y="9002"/>
                  </a:cubicBezTo>
                  <a:cubicBezTo>
                    <a:pt x="15565" y="8955"/>
                    <a:pt x="15685" y="8925"/>
                    <a:pt x="15804" y="8925"/>
                  </a:cubicBezTo>
                  <a:cubicBezTo>
                    <a:pt x="15934" y="8925"/>
                    <a:pt x="16063" y="8961"/>
                    <a:pt x="16191" y="9051"/>
                  </a:cubicBezTo>
                  <a:cubicBezTo>
                    <a:pt x="16241" y="9088"/>
                    <a:pt x="16302" y="9137"/>
                    <a:pt x="16351" y="9137"/>
                  </a:cubicBezTo>
                  <a:cubicBezTo>
                    <a:pt x="16359" y="9139"/>
                    <a:pt x="16368" y="9139"/>
                    <a:pt x="16377" y="9139"/>
                  </a:cubicBezTo>
                  <a:cubicBezTo>
                    <a:pt x="16435" y="9139"/>
                    <a:pt x="16502" y="9107"/>
                    <a:pt x="16523" y="9075"/>
                  </a:cubicBezTo>
                  <a:cubicBezTo>
                    <a:pt x="16585" y="8916"/>
                    <a:pt x="16634" y="8744"/>
                    <a:pt x="16683" y="8584"/>
                  </a:cubicBezTo>
                  <a:cubicBezTo>
                    <a:pt x="16818" y="8510"/>
                    <a:pt x="16929" y="8461"/>
                    <a:pt x="17052" y="8399"/>
                  </a:cubicBezTo>
                  <a:cubicBezTo>
                    <a:pt x="17255" y="8277"/>
                    <a:pt x="17462" y="8223"/>
                    <a:pt x="17672" y="8223"/>
                  </a:cubicBezTo>
                  <a:close/>
                  <a:moveTo>
                    <a:pt x="1860" y="16635"/>
                  </a:moveTo>
                  <a:cubicBezTo>
                    <a:pt x="1863" y="16635"/>
                    <a:pt x="1866" y="16635"/>
                    <a:pt x="1869" y="16636"/>
                  </a:cubicBezTo>
                  <a:cubicBezTo>
                    <a:pt x="1906" y="16648"/>
                    <a:pt x="1955" y="16648"/>
                    <a:pt x="1992" y="16673"/>
                  </a:cubicBezTo>
                  <a:cubicBezTo>
                    <a:pt x="2607" y="17238"/>
                    <a:pt x="3308" y="17718"/>
                    <a:pt x="3873" y="18332"/>
                  </a:cubicBezTo>
                  <a:cubicBezTo>
                    <a:pt x="4131" y="18603"/>
                    <a:pt x="4414" y="18861"/>
                    <a:pt x="4672" y="19131"/>
                  </a:cubicBezTo>
                  <a:cubicBezTo>
                    <a:pt x="4992" y="19463"/>
                    <a:pt x="5324" y="19783"/>
                    <a:pt x="5705" y="20053"/>
                  </a:cubicBezTo>
                  <a:cubicBezTo>
                    <a:pt x="5877" y="20164"/>
                    <a:pt x="6000" y="20312"/>
                    <a:pt x="6000" y="20545"/>
                  </a:cubicBezTo>
                  <a:cubicBezTo>
                    <a:pt x="6012" y="20730"/>
                    <a:pt x="6148" y="20852"/>
                    <a:pt x="6295" y="20963"/>
                  </a:cubicBezTo>
                  <a:cubicBezTo>
                    <a:pt x="6799" y="21357"/>
                    <a:pt x="7229" y="21836"/>
                    <a:pt x="7660" y="22303"/>
                  </a:cubicBezTo>
                  <a:cubicBezTo>
                    <a:pt x="7672" y="22315"/>
                    <a:pt x="7647" y="22377"/>
                    <a:pt x="7635" y="22401"/>
                  </a:cubicBezTo>
                  <a:cubicBezTo>
                    <a:pt x="7626" y="22410"/>
                    <a:pt x="7605" y="22419"/>
                    <a:pt x="7589" y="22419"/>
                  </a:cubicBezTo>
                  <a:cubicBezTo>
                    <a:pt x="7583" y="22419"/>
                    <a:pt x="7577" y="22417"/>
                    <a:pt x="7574" y="22414"/>
                  </a:cubicBezTo>
                  <a:cubicBezTo>
                    <a:pt x="7377" y="22266"/>
                    <a:pt x="7193" y="22119"/>
                    <a:pt x="7008" y="21971"/>
                  </a:cubicBezTo>
                  <a:cubicBezTo>
                    <a:pt x="6848" y="21848"/>
                    <a:pt x="6713" y="21701"/>
                    <a:pt x="6553" y="21578"/>
                  </a:cubicBezTo>
                  <a:cubicBezTo>
                    <a:pt x="6443" y="21504"/>
                    <a:pt x="6320" y="21455"/>
                    <a:pt x="6197" y="21406"/>
                  </a:cubicBezTo>
                  <a:cubicBezTo>
                    <a:pt x="6193" y="21404"/>
                    <a:pt x="6190" y="21403"/>
                    <a:pt x="6186" y="21403"/>
                  </a:cubicBezTo>
                  <a:cubicBezTo>
                    <a:pt x="6162" y="21403"/>
                    <a:pt x="6130" y="21434"/>
                    <a:pt x="6098" y="21455"/>
                  </a:cubicBezTo>
                  <a:cubicBezTo>
                    <a:pt x="6086" y="21455"/>
                    <a:pt x="6098" y="21504"/>
                    <a:pt x="6111" y="21516"/>
                  </a:cubicBezTo>
                  <a:cubicBezTo>
                    <a:pt x="6479" y="21922"/>
                    <a:pt x="6873" y="22303"/>
                    <a:pt x="7303" y="22672"/>
                  </a:cubicBezTo>
                  <a:cubicBezTo>
                    <a:pt x="7537" y="22869"/>
                    <a:pt x="7758" y="23090"/>
                    <a:pt x="7979" y="23299"/>
                  </a:cubicBezTo>
                  <a:cubicBezTo>
                    <a:pt x="8078" y="23397"/>
                    <a:pt x="8127" y="23508"/>
                    <a:pt x="8127" y="23655"/>
                  </a:cubicBezTo>
                  <a:cubicBezTo>
                    <a:pt x="8151" y="24467"/>
                    <a:pt x="8274" y="25278"/>
                    <a:pt x="8262" y="26102"/>
                  </a:cubicBezTo>
                  <a:cubicBezTo>
                    <a:pt x="8250" y="26643"/>
                    <a:pt x="8299" y="27196"/>
                    <a:pt x="8336" y="27749"/>
                  </a:cubicBezTo>
                  <a:cubicBezTo>
                    <a:pt x="8373" y="28278"/>
                    <a:pt x="8397" y="28806"/>
                    <a:pt x="8348" y="29323"/>
                  </a:cubicBezTo>
                  <a:cubicBezTo>
                    <a:pt x="8301" y="29342"/>
                    <a:pt x="8261" y="29368"/>
                    <a:pt x="8234" y="29368"/>
                  </a:cubicBezTo>
                  <a:cubicBezTo>
                    <a:pt x="8226" y="29368"/>
                    <a:pt x="8219" y="29365"/>
                    <a:pt x="8213" y="29360"/>
                  </a:cubicBezTo>
                  <a:cubicBezTo>
                    <a:pt x="7807" y="29138"/>
                    <a:pt x="7401" y="28929"/>
                    <a:pt x="7119" y="28536"/>
                  </a:cubicBezTo>
                  <a:cubicBezTo>
                    <a:pt x="7106" y="28524"/>
                    <a:pt x="7106" y="28499"/>
                    <a:pt x="7106" y="28487"/>
                  </a:cubicBezTo>
                  <a:lnTo>
                    <a:pt x="7094" y="28487"/>
                  </a:lnTo>
                  <a:cubicBezTo>
                    <a:pt x="7094" y="28487"/>
                    <a:pt x="7094" y="28474"/>
                    <a:pt x="7082" y="28474"/>
                  </a:cubicBezTo>
                  <a:cubicBezTo>
                    <a:pt x="7062" y="28479"/>
                    <a:pt x="7044" y="28484"/>
                    <a:pt x="7027" y="28484"/>
                  </a:cubicBezTo>
                  <a:cubicBezTo>
                    <a:pt x="7003" y="28484"/>
                    <a:pt x="6981" y="28474"/>
                    <a:pt x="6959" y="28438"/>
                  </a:cubicBezTo>
                  <a:cubicBezTo>
                    <a:pt x="6971" y="28425"/>
                    <a:pt x="6996" y="28413"/>
                    <a:pt x="6996" y="28413"/>
                  </a:cubicBezTo>
                  <a:cubicBezTo>
                    <a:pt x="7033" y="28438"/>
                    <a:pt x="7057" y="28450"/>
                    <a:pt x="7082" y="28474"/>
                  </a:cubicBezTo>
                  <a:lnTo>
                    <a:pt x="7106" y="28474"/>
                  </a:lnTo>
                  <a:cubicBezTo>
                    <a:pt x="7106" y="28474"/>
                    <a:pt x="7106" y="28474"/>
                    <a:pt x="7106" y="28487"/>
                  </a:cubicBezTo>
                  <a:cubicBezTo>
                    <a:pt x="7168" y="28474"/>
                    <a:pt x="7229" y="28474"/>
                    <a:pt x="7279" y="28462"/>
                  </a:cubicBezTo>
                  <a:cubicBezTo>
                    <a:pt x="7279" y="28413"/>
                    <a:pt x="7291" y="28364"/>
                    <a:pt x="7279" y="28339"/>
                  </a:cubicBezTo>
                  <a:cubicBezTo>
                    <a:pt x="7143" y="28216"/>
                    <a:pt x="7020" y="28106"/>
                    <a:pt x="6885" y="27983"/>
                  </a:cubicBezTo>
                  <a:cubicBezTo>
                    <a:pt x="6504" y="27675"/>
                    <a:pt x="6123" y="27380"/>
                    <a:pt x="5766" y="27048"/>
                  </a:cubicBezTo>
                  <a:cubicBezTo>
                    <a:pt x="5139" y="26483"/>
                    <a:pt x="4488" y="25967"/>
                    <a:pt x="3799" y="25487"/>
                  </a:cubicBezTo>
                  <a:cubicBezTo>
                    <a:pt x="3640" y="25364"/>
                    <a:pt x="3480" y="25254"/>
                    <a:pt x="3357" y="25155"/>
                  </a:cubicBezTo>
                  <a:cubicBezTo>
                    <a:pt x="3283" y="24836"/>
                    <a:pt x="3197" y="24565"/>
                    <a:pt x="3136" y="24295"/>
                  </a:cubicBezTo>
                  <a:cubicBezTo>
                    <a:pt x="3037" y="23840"/>
                    <a:pt x="2951" y="23385"/>
                    <a:pt x="2877" y="22930"/>
                  </a:cubicBezTo>
                  <a:cubicBezTo>
                    <a:pt x="2668" y="21750"/>
                    <a:pt x="2460" y="20582"/>
                    <a:pt x="2263" y="19402"/>
                  </a:cubicBezTo>
                  <a:cubicBezTo>
                    <a:pt x="2226" y="19205"/>
                    <a:pt x="2201" y="19008"/>
                    <a:pt x="2189" y="18812"/>
                  </a:cubicBezTo>
                  <a:cubicBezTo>
                    <a:pt x="2177" y="18763"/>
                    <a:pt x="2214" y="18689"/>
                    <a:pt x="2238" y="18640"/>
                  </a:cubicBezTo>
                  <a:cubicBezTo>
                    <a:pt x="2241" y="18631"/>
                    <a:pt x="2251" y="18627"/>
                    <a:pt x="2266" y="18627"/>
                  </a:cubicBezTo>
                  <a:cubicBezTo>
                    <a:pt x="2315" y="18627"/>
                    <a:pt x="2415" y="18669"/>
                    <a:pt x="2472" y="18726"/>
                  </a:cubicBezTo>
                  <a:cubicBezTo>
                    <a:pt x="2546" y="18799"/>
                    <a:pt x="2619" y="18886"/>
                    <a:pt x="2681" y="18972"/>
                  </a:cubicBezTo>
                  <a:cubicBezTo>
                    <a:pt x="2902" y="19279"/>
                    <a:pt x="3173" y="19537"/>
                    <a:pt x="3468" y="19771"/>
                  </a:cubicBezTo>
                  <a:cubicBezTo>
                    <a:pt x="3664" y="19943"/>
                    <a:pt x="3849" y="20139"/>
                    <a:pt x="4033" y="20336"/>
                  </a:cubicBezTo>
                  <a:cubicBezTo>
                    <a:pt x="4697" y="21074"/>
                    <a:pt x="5361" y="21811"/>
                    <a:pt x="6025" y="22549"/>
                  </a:cubicBezTo>
                  <a:cubicBezTo>
                    <a:pt x="6148" y="22672"/>
                    <a:pt x="6258" y="22807"/>
                    <a:pt x="6393" y="22930"/>
                  </a:cubicBezTo>
                  <a:cubicBezTo>
                    <a:pt x="6688" y="23225"/>
                    <a:pt x="6971" y="23532"/>
                    <a:pt x="7193" y="23889"/>
                  </a:cubicBezTo>
                  <a:cubicBezTo>
                    <a:pt x="7266" y="24000"/>
                    <a:pt x="7365" y="24098"/>
                    <a:pt x="7451" y="24196"/>
                  </a:cubicBezTo>
                  <a:cubicBezTo>
                    <a:pt x="7484" y="24230"/>
                    <a:pt x="7537" y="24249"/>
                    <a:pt x="7585" y="24249"/>
                  </a:cubicBezTo>
                  <a:cubicBezTo>
                    <a:pt x="7625" y="24249"/>
                    <a:pt x="7662" y="24236"/>
                    <a:pt x="7684" y="24209"/>
                  </a:cubicBezTo>
                  <a:cubicBezTo>
                    <a:pt x="7746" y="24159"/>
                    <a:pt x="7733" y="24086"/>
                    <a:pt x="7709" y="24036"/>
                  </a:cubicBezTo>
                  <a:cubicBezTo>
                    <a:pt x="7451" y="23594"/>
                    <a:pt x="7180" y="23176"/>
                    <a:pt x="6824" y="22795"/>
                  </a:cubicBezTo>
                  <a:cubicBezTo>
                    <a:pt x="6086" y="22033"/>
                    <a:pt x="5385" y="21246"/>
                    <a:pt x="4660" y="20459"/>
                  </a:cubicBezTo>
                  <a:cubicBezTo>
                    <a:pt x="4279" y="20041"/>
                    <a:pt x="3898" y="19599"/>
                    <a:pt x="3431" y="19267"/>
                  </a:cubicBezTo>
                  <a:cubicBezTo>
                    <a:pt x="3295" y="19181"/>
                    <a:pt x="3197" y="19070"/>
                    <a:pt x="3099" y="18947"/>
                  </a:cubicBezTo>
                  <a:cubicBezTo>
                    <a:pt x="2877" y="18664"/>
                    <a:pt x="2632" y="18418"/>
                    <a:pt x="2337" y="18222"/>
                  </a:cubicBezTo>
                  <a:cubicBezTo>
                    <a:pt x="2091" y="18074"/>
                    <a:pt x="1968" y="17853"/>
                    <a:pt x="1931" y="17570"/>
                  </a:cubicBezTo>
                  <a:cubicBezTo>
                    <a:pt x="1894" y="17312"/>
                    <a:pt x="1833" y="17054"/>
                    <a:pt x="1796" y="16796"/>
                  </a:cubicBezTo>
                  <a:cubicBezTo>
                    <a:pt x="1784" y="16715"/>
                    <a:pt x="1816" y="16635"/>
                    <a:pt x="1860" y="16635"/>
                  </a:cubicBezTo>
                  <a:close/>
                  <a:moveTo>
                    <a:pt x="27595" y="18587"/>
                  </a:moveTo>
                  <a:cubicBezTo>
                    <a:pt x="27641" y="18587"/>
                    <a:pt x="27698" y="18603"/>
                    <a:pt x="27747" y="18603"/>
                  </a:cubicBezTo>
                  <a:cubicBezTo>
                    <a:pt x="27760" y="18935"/>
                    <a:pt x="27760" y="18935"/>
                    <a:pt x="27563" y="19353"/>
                  </a:cubicBezTo>
                  <a:cubicBezTo>
                    <a:pt x="27391" y="19365"/>
                    <a:pt x="27219" y="19365"/>
                    <a:pt x="27046" y="19390"/>
                  </a:cubicBezTo>
                  <a:cubicBezTo>
                    <a:pt x="26874" y="19414"/>
                    <a:pt x="26715" y="19463"/>
                    <a:pt x="26542" y="19500"/>
                  </a:cubicBezTo>
                  <a:cubicBezTo>
                    <a:pt x="26493" y="19513"/>
                    <a:pt x="26444" y="19525"/>
                    <a:pt x="26420" y="19562"/>
                  </a:cubicBezTo>
                  <a:cubicBezTo>
                    <a:pt x="26383" y="19611"/>
                    <a:pt x="26333" y="19672"/>
                    <a:pt x="26333" y="19721"/>
                  </a:cubicBezTo>
                  <a:cubicBezTo>
                    <a:pt x="26333" y="19771"/>
                    <a:pt x="26395" y="19844"/>
                    <a:pt x="26444" y="19857"/>
                  </a:cubicBezTo>
                  <a:cubicBezTo>
                    <a:pt x="26516" y="19877"/>
                    <a:pt x="26588" y="19887"/>
                    <a:pt x="26660" y="19887"/>
                  </a:cubicBezTo>
                  <a:cubicBezTo>
                    <a:pt x="26760" y="19887"/>
                    <a:pt x="26860" y="19868"/>
                    <a:pt x="26960" y="19832"/>
                  </a:cubicBezTo>
                  <a:cubicBezTo>
                    <a:pt x="27071" y="19808"/>
                    <a:pt x="27182" y="19783"/>
                    <a:pt x="27280" y="19771"/>
                  </a:cubicBezTo>
                  <a:cubicBezTo>
                    <a:pt x="27317" y="19771"/>
                    <a:pt x="27354" y="19820"/>
                    <a:pt x="27403" y="19844"/>
                  </a:cubicBezTo>
                  <a:cubicBezTo>
                    <a:pt x="27243" y="20508"/>
                    <a:pt x="27034" y="21160"/>
                    <a:pt x="26801" y="21811"/>
                  </a:cubicBezTo>
                  <a:cubicBezTo>
                    <a:pt x="26309" y="21885"/>
                    <a:pt x="25829" y="21947"/>
                    <a:pt x="25350" y="21947"/>
                  </a:cubicBezTo>
                  <a:cubicBezTo>
                    <a:pt x="25227" y="21947"/>
                    <a:pt x="25105" y="21945"/>
                    <a:pt x="24983" y="21945"/>
                  </a:cubicBezTo>
                  <a:cubicBezTo>
                    <a:pt x="24619" y="21945"/>
                    <a:pt x="24259" y="21959"/>
                    <a:pt x="23899" y="22070"/>
                  </a:cubicBezTo>
                  <a:cubicBezTo>
                    <a:pt x="23838" y="22082"/>
                    <a:pt x="23764" y="22082"/>
                    <a:pt x="23703" y="22082"/>
                  </a:cubicBezTo>
                  <a:cubicBezTo>
                    <a:pt x="23051" y="22082"/>
                    <a:pt x="22449" y="22291"/>
                    <a:pt x="21736" y="22438"/>
                  </a:cubicBezTo>
                  <a:cubicBezTo>
                    <a:pt x="21871" y="22488"/>
                    <a:pt x="21920" y="22512"/>
                    <a:pt x="21957" y="22512"/>
                  </a:cubicBezTo>
                  <a:cubicBezTo>
                    <a:pt x="21986" y="22516"/>
                    <a:pt x="22014" y="22517"/>
                    <a:pt x="22041" y="22517"/>
                  </a:cubicBezTo>
                  <a:cubicBezTo>
                    <a:pt x="22106" y="22517"/>
                    <a:pt x="22167" y="22508"/>
                    <a:pt x="22227" y="22500"/>
                  </a:cubicBezTo>
                  <a:cubicBezTo>
                    <a:pt x="22816" y="22417"/>
                    <a:pt x="23393" y="22290"/>
                    <a:pt x="23980" y="22290"/>
                  </a:cubicBezTo>
                  <a:cubicBezTo>
                    <a:pt x="24006" y="22290"/>
                    <a:pt x="24033" y="22290"/>
                    <a:pt x="24059" y="22291"/>
                  </a:cubicBezTo>
                  <a:cubicBezTo>
                    <a:pt x="24846" y="22119"/>
                    <a:pt x="25645" y="22242"/>
                    <a:pt x="26432" y="22143"/>
                  </a:cubicBezTo>
                  <a:cubicBezTo>
                    <a:pt x="26452" y="22138"/>
                    <a:pt x="26473" y="22135"/>
                    <a:pt x="26492" y="22135"/>
                  </a:cubicBezTo>
                  <a:cubicBezTo>
                    <a:pt x="26520" y="22135"/>
                    <a:pt x="26545" y="22141"/>
                    <a:pt x="26567" y="22156"/>
                  </a:cubicBezTo>
                  <a:cubicBezTo>
                    <a:pt x="26604" y="22192"/>
                    <a:pt x="26665" y="22254"/>
                    <a:pt x="26665" y="22303"/>
                  </a:cubicBezTo>
                  <a:cubicBezTo>
                    <a:pt x="26665" y="22414"/>
                    <a:pt x="26641" y="22524"/>
                    <a:pt x="26604" y="22623"/>
                  </a:cubicBezTo>
                  <a:cubicBezTo>
                    <a:pt x="26346" y="23557"/>
                    <a:pt x="26100" y="24504"/>
                    <a:pt x="25743" y="25401"/>
                  </a:cubicBezTo>
                  <a:cubicBezTo>
                    <a:pt x="25682" y="25561"/>
                    <a:pt x="25657" y="25745"/>
                    <a:pt x="25608" y="25917"/>
                  </a:cubicBezTo>
                  <a:cubicBezTo>
                    <a:pt x="25522" y="26188"/>
                    <a:pt x="25448" y="26458"/>
                    <a:pt x="25362" y="26729"/>
                  </a:cubicBezTo>
                  <a:cubicBezTo>
                    <a:pt x="25313" y="26876"/>
                    <a:pt x="25190" y="26938"/>
                    <a:pt x="25067" y="26975"/>
                  </a:cubicBezTo>
                  <a:cubicBezTo>
                    <a:pt x="24981" y="26987"/>
                    <a:pt x="24883" y="26987"/>
                    <a:pt x="24797" y="26987"/>
                  </a:cubicBezTo>
                  <a:cubicBezTo>
                    <a:pt x="24698" y="26993"/>
                    <a:pt x="24600" y="26996"/>
                    <a:pt x="24502" y="26996"/>
                  </a:cubicBezTo>
                  <a:cubicBezTo>
                    <a:pt x="24403" y="26996"/>
                    <a:pt x="24305" y="26993"/>
                    <a:pt x="24207" y="26987"/>
                  </a:cubicBezTo>
                  <a:cubicBezTo>
                    <a:pt x="24129" y="26985"/>
                    <a:pt x="24052" y="26984"/>
                    <a:pt x="23975" y="26984"/>
                  </a:cubicBezTo>
                  <a:cubicBezTo>
                    <a:pt x="23169" y="26984"/>
                    <a:pt x="22371" y="27095"/>
                    <a:pt x="21564" y="27196"/>
                  </a:cubicBezTo>
                  <a:cubicBezTo>
                    <a:pt x="20998" y="27270"/>
                    <a:pt x="20433" y="27331"/>
                    <a:pt x="19867" y="27429"/>
                  </a:cubicBezTo>
                  <a:cubicBezTo>
                    <a:pt x="19363" y="27516"/>
                    <a:pt x="18871" y="27614"/>
                    <a:pt x="18380" y="27737"/>
                  </a:cubicBezTo>
                  <a:cubicBezTo>
                    <a:pt x="17494" y="27946"/>
                    <a:pt x="16622" y="28155"/>
                    <a:pt x="15749" y="28388"/>
                  </a:cubicBezTo>
                  <a:cubicBezTo>
                    <a:pt x="15146" y="28548"/>
                    <a:pt x="14532" y="28622"/>
                    <a:pt x="13929" y="28720"/>
                  </a:cubicBezTo>
                  <a:cubicBezTo>
                    <a:pt x="13032" y="28868"/>
                    <a:pt x="12147" y="28991"/>
                    <a:pt x="11249" y="29138"/>
                  </a:cubicBezTo>
                  <a:cubicBezTo>
                    <a:pt x="10930" y="29200"/>
                    <a:pt x="10598" y="29273"/>
                    <a:pt x="10278" y="29347"/>
                  </a:cubicBezTo>
                  <a:cubicBezTo>
                    <a:pt x="9975" y="29410"/>
                    <a:pt x="9672" y="29427"/>
                    <a:pt x="9368" y="29427"/>
                  </a:cubicBezTo>
                  <a:cubicBezTo>
                    <a:pt x="9254" y="29427"/>
                    <a:pt x="9139" y="29424"/>
                    <a:pt x="9024" y="29421"/>
                  </a:cubicBezTo>
                  <a:cubicBezTo>
                    <a:pt x="8914" y="29421"/>
                    <a:pt x="8828" y="29335"/>
                    <a:pt x="8828" y="29212"/>
                  </a:cubicBezTo>
                  <a:cubicBezTo>
                    <a:pt x="8815" y="28966"/>
                    <a:pt x="8815" y="28720"/>
                    <a:pt x="8815" y="28474"/>
                  </a:cubicBezTo>
                  <a:cubicBezTo>
                    <a:pt x="8815" y="28337"/>
                    <a:pt x="8889" y="28264"/>
                    <a:pt x="9047" y="28264"/>
                  </a:cubicBezTo>
                  <a:cubicBezTo>
                    <a:pt x="9060" y="28264"/>
                    <a:pt x="9072" y="28265"/>
                    <a:pt x="9086" y="28265"/>
                  </a:cubicBezTo>
                  <a:cubicBezTo>
                    <a:pt x="9479" y="28290"/>
                    <a:pt x="9872" y="28315"/>
                    <a:pt x="10266" y="28327"/>
                  </a:cubicBezTo>
                  <a:cubicBezTo>
                    <a:pt x="10340" y="28330"/>
                    <a:pt x="10415" y="28331"/>
                    <a:pt x="10490" y="28331"/>
                  </a:cubicBezTo>
                  <a:cubicBezTo>
                    <a:pt x="10747" y="28331"/>
                    <a:pt x="11004" y="28313"/>
                    <a:pt x="11262" y="28265"/>
                  </a:cubicBezTo>
                  <a:cubicBezTo>
                    <a:pt x="11569" y="28216"/>
                    <a:pt x="11876" y="28204"/>
                    <a:pt x="12184" y="28167"/>
                  </a:cubicBezTo>
                  <a:cubicBezTo>
                    <a:pt x="12491" y="28142"/>
                    <a:pt x="12798" y="28093"/>
                    <a:pt x="13081" y="27970"/>
                  </a:cubicBezTo>
                  <a:cubicBezTo>
                    <a:pt x="13118" y="27958"/>
                    <a:pt x="13143" y="27909"/>
                    <a:pt x="13167" y="27884"/>
                  </a:cubicBezTo>
                  <a:cubicBezTo>
                    <a:pt x="13127" y="27829"/>
                    <a:pt x="13077" y="27814"/>
                    <a:pt x="13027" y="27814"/>
                  </a:cubicBezTo>
                  <a:cubicBezTo>
                    <a:pt x="13000" y="27814"/>
                    <a:pt x="12972" y="27818"/>
                    <a:pt x="12946" y="27823"/>
                  </a:cubicBezTo>
                  <a:cubicBezTo>
                    <a:pt x="12331" y="27884"/>
                    <a:pt x="11704" y="27847"/>
                    <a:pt x="11090" y="27958"/>
                  </a:cubicBezTo>
                  <a:cubicBezTo>
                    <a:pt x="10985" y="27977"/>
                    <a:pt x="10877" y="27980"/>
                    <a:pt x="10768" y="27980"/>
                  </a:cubicBezTo>
                  <a:cubicBezTo>
                    <a:pt x="10714" y="27980"/>
                    <a:pt x="10659" y="27979"/>
                    <a:pt x="10604" y="27979"/>
                  </a:cubicBezTo>
                  <a:cubicBezTo>
                    <a:pt x="10549" y="27979"/>
                    <a:pt x="10493" y="27980"/>
                    <a:pt x="10438" y="27983"/>
                  </a:cubicBezTo>
                  <a:cubicBezTo>
                    <a:pt x="9971" y="28007"/>
                    <a:pt x="9516" y="28032"/>
                    <a:pt x="9049" y="28056"/>
                  </a:cubicBezTo>
                  <a:cubicBezTo>
                    <a:pt x="8889" y="28056"/>
                    <a:pt x="8803" y="27995"/>
                    <a:pt x="8778" y="27835"/>
                  </a:cubicBezTo>
                  <a:cubicBezTo>
                    <a:pt x="8754" y="27675"/>
                    <a:pt x="8729" y="27528"/>
                    <a:pt x="8717" y="27368"/>
                  </a:cubicBezTo>
                  <a:cubicBezTo>
                    <a:pt x="8705" y="27159"/>
                    <a:pt x="8705" y="26938"/>
                    <a:pt x="8692" y="26716"/>
                  </a:cubicBezTo>
                  <a:cubicBezTo>
                    <a:pt x="8655" y="25991"/>
                    <a:pt x="8680" y="25254"/>
                    <a:pt x="8569" y="24528"/>
                  </a:cubicBezTo>
                  <a:cubicBezTo>
                    <a:pt x="8569" y="24467"/>
                    <a:pt x="8569" y="24405"/>
                    <a:pt x="8569" y="24332"/>
                  </a:cubicBezTo>
                  <a:cubicBezTo>
                    <a:pt x="8557" y="24159"/>
                    <a:pt x="8569" y="23987"/>
                    <a:pt x="8791" y="23914"/>
                  </a:cubicBezTo>
                  <a:cubicBezTo>
                    <a:pt x="8729" y="23803"/>
                    <a:pt x="8692" y="23729"/>
                    <a:pt x="8643" y="23643"/>
                  </a:cubicBezTo>
                  <a:cubicBezTo>
                    <a:pt x="8606" y="23569"/>
                    <a:pt x="8545" y="23496"/>
                    <a:pt x="8545" y="23410"/>
                  </a:cubicBezTo>
                  <a:cubicBezTo>
                    <a:pt x="8483" y="22967"/>
                    <a:pt x="8459" y="22537"/>
                    <a:pt x="8606" y="22106"/>
                  </a:cubicBezTo>
                  <a:cubicBezTo>
                    <a:pt x="8705" y="21836"/>
                    <a:pt x="8889" y="21652"/>
                    <a:pt x="9172" y="21602"/>
                  </a:cubicBezTo>
                  <a:cubicBezTo>
                    <a:pt x="9307" y="21578"/>
                    <a:pt x="9430" y="21541"/>
                    <a:pt x="9565" y="21516"/>
                  </a:cubicBezTo>
                  <a:cubicBezTo>
                    <a:pt x="10352" y="21418"/>
                    <a:pt x="11139" y="21320"/>
                    <a:pt x="11925" y="21209"/>
                  </a:cubicBezTo>
                  <a:cubicBezTo>
                    <a:pt x="12245" y="21160"/>
                    <a:pt x="12577" y="21111"/>
                    <a:pt x="12897" y="21049"/>
                  </a:cubicBezTo>
                  <a:cubicBezTo>
                    <a:pt x="13548" y="20926"/>
                    <a:pt x="14212" y="20865"/>
                    <a:pt x="14864" y="20816"/>
                  </a:cubicBezTo>
                  <a:cubicBezTo>
                    <a:pt x="15392" y="20779"/>
                    <a:pt x="15921" y="20693"/>
                    <a:pt x="16450" y="20631"/>
                  </a:cubicBezTo>
                  <a:cubicBezTo>
                    <a:pt x="16646" y="20607"/>
                    <a:pt x="16831" y="20570"/>
                    <a:pt x="17027" y="20545"/>
                  </a:cubicBezTo>
                  <a:cubicBezTo>
                    <a:pt x="17096" y="20538"/>
                    <a:pt x="17153" y="20533"/>
                    <a:pt x="17200" y="20533"/>
                  </a:cubicBezTo>
                  <a:cubicBezTo>
                    <a:pt x="17390" y="20533"/>
                    <a:pt x="17433" y="20604"/>
                    <a:pt x="17531" y="20840"/>
                  </a:cubicBezTo>
                  <a:cubicBezTo>
                    <a:pt x="17703" y="21270"/>
                    <a:pt x="17888" y="21688"/>
                    <a:pt x="18072" y="22119"/>
                  </a:cubicBezTo>
                  <a:cubicBezTo>
                    <a:pt x="18109" y="22205"/>
                    <a:pt x="18183" y="22266"/>
                    <a:pt x="18269" y="22266"/>
                  </a:cubicBezTo>
                  <a:cubicBezTo>
                    <a:pt x="18405" y="22266"/>
                    <a:pt x="18546" y="22285"/>
                    <a:pt x="18683" y="22285"/>
                  </a:cubicBezTo>
                  <a:cubicBezTo>
                    <a:pt x="18768" y="22285"/>
                    <a:pt x="18852" y="22278"/>
                    <a:pt x="18933" y="22254"/>
                  </a:cubicBezTo>
                  <a:cubicBezTo>
                    <a:pt x="19498" y="22082"/>
                    <a:pt x="20076" y="21983"/>
                    <a:pt x="20654" y="21836"/>
                  </a:cubicBezTo>
                  <a:cubicBezTo>
                    <a:pt x="21072" y="21725"/>
                    <a:pt x="21416" y="21393"/>
                    <a:pt x="21404" y="20877"/>
                  </a:cubicBezTo>
                  <a:cubicBezTo>
                    <a:pt x="21404" y="20631"/>
                    <a:pt x="21404" y="20385"/>
                    <a:pt x="21404" y="20127"/>
                  </a:cubicBezTo>
                  <a:cubicBezTo>
                    <a:pt x="21527" y="20017"/>
                    <a:pt x="21662" y="19906"/>
                    <a:pt x="21785" y="19771"/>
                  </a:cubicBezTo>
                  <a:cubicBezTo>
                    <a:pt x="21908" y="19635"/>
                    <a:pt x="22055" y="19574"/>
                    <a:pt x="22240" y="19513"/>
                  </a:cubicBezTo>
                  <a:cubicBezTo>
                    <a:pt x="22953" y="19304"/>
                    <a:pt x="23690" y="19156"/>
                    <a:pt x="24416" y="19008"/>
                  </a:cubicBezTo>
                  <a:cubicBezTo>
                    <a:pt x="24871" y="18922"/>
                    <a:pt x="25338" y="18873"/>
                    <a:pt x="25793" y="18861"/>
                  </a:cubicBezTo>
                  <a:cubicBezTo>
                    <a:pt x="26395" y="18836"/>
                    <a:pt x="26985" y="18763"/>
                    <a:pt x="27563" y="18591"/>
                  </a:cubicBezTo>
                  <a:cubicBezTo>
                    <a:pt x="27573" y="18588"/>
                    <a:pt x="27583" y="18587"/>
                    <a:pt x="27595" y="18587"/>
                  </a:cubicBezTo>
                  <a:close/>
                  <a:moveTo>
                    <a:pt x="25702" y="1"/>
                  </a:moveTo>
                  <a:cubicBezTo>
                    <a:pt x="25679" y="1"/>
                    <a:pt x="25655" y="6"/>
                    <a:pt x="25633" y="15"/>
                  </a:cubicBezTo>
                  <a:cubicBezTo>
                    <a:pt x="25393" y="98"/>
                    <a:pt x="25146" y="98"/>
                    <a:pt x="24898" y="98"/>
                  </a:cubicBezTo>
                  <a:lnTo>
                    <a:pt x="24898" y="98"/>
                  </a:lnTo>
                  <a:cubicBezTo>
                    <a:pt x="24815" y="98"/>
                    <a:pt x="24732" y="98"/>
                    <a:pt x="24649" y="101"/>
                  </a:cubicBezTo>
                  <a:cubicBezTo>
                    <a:pt x="24096" y="101"/>
                    <a:pt x="23543" y="114"/>
                    <a:pt x="23002" y="126"/>
                  </a:cubicBezTo>
                  <a:cubicBezTo>
                    <a:pt x="22842" y="126"/>
                    <a:pt x="22682" y="126"/>
                    <a:pt x="22535" y="163"/>
                  </a:cubicBezTo>
                  <a:cubicBezTo>
                    <a:pt x="22307" y="212"/>
                    <a:pt x="22080" y="240"/>
                    <a:pt x="21852" y="240"/>
                  </a:cubicBezTo>
                  <a:cubicBezTo>
                    <a:pt x="21625" y="240"/>
                    <a:pt x="21398" y="212"/>
                    <a:pt x="21170" y="150"/>
                  </a:cubicBezTo>
                  <a:cubicBezTo>
                    <a:pt x="20998" y="101"/>
                    <a:pt x="20814" y="101"/>
                    <a:pt x="20642" y="101"/>
                  </a:cubicBezTo>
                  <a:lnTo>
                    <a:pt x="18318" y="101"/>
                  </a:lnTo>
                  <a:cubicBezTo>
                    <a:pt x="18261" y="101"/>
                    <a:pt x="18202" y="100"/>
                    <a:pt x="18143" y="100"/>
                  </a:cubicBezTo>
                  <a:cubicBezTo>
                    <a:pt x="18026" y="100"/>
                    <a:pt x="17908" y="105"/>
                    <a:pt x="17802" y="138"/>
                  </a:cubicBezTo>
                  <a:cubicBezTo>
                    <a:pt x="17445" y="236"/>
                    <a:pt x="17101" y="236"/>
                    <a:pt x="16745" y="249"/>
                  </a:cubicBezTo>
                  <a:cubicBezTo>
                    <a:pt x="16622" y="249"/>
                    <a:pt x="16486" y="261"/>
                    <a:pt x="16351" y="286"/>
                  </a:cubicBezTo>
                  <a:cubicBezTo>
                    <a:pt x="16081" y="372"/>
                    <a:pt x="15786" y="384"/>
                    <a:pt x="15503" y="409"/>
                  </a:cubicBezTo>
                  <a:cubicBezTo>
                    <a:pt x="14950" y="458"/>
                    <a:pt x="14409" y="519"/>
                    <a:pt x="13856" y="568"/>
                  </a:cubicBezTo>
                  <a:cubicBezTo>
                    <a:pt x="13425" y="605"/>
                    <a:pt x="12983" y="630"/>
                    <a:pt x="12540" y="667"/>
                  </a:cubicBezTo>
                  <a:cubicBezTo>
                    <a:pt x="12270" y="679"/>
                    <a:pt x="12012" y="691"/>
                    <a:pt x="11741" y="704"/>
                  </a:cubicBezTo>
                  <a:cubicBezTo>
                    <a:pt x="11311" y="741"/>
                    <a:pt x="10868" y="777"/>
                    <a:pt x="10426" y="802"/>
                  </a:cubicBezTo>
                  <a:cubicBezTo>
                    <a:pt x="10229" y="827"/>
                    <a:pt x="10032" y="814"/>
                    <a:pt x="9836" y="851"/>
                  </a:cubicBezTo>
                  <a:cubicBezTo>
                    <a:pt x="9147" y="1011"/>
                    <a:pt x="8422" y="949"/>
                    <a:pt x="7746" y="1146"/>
                  </a:cubicBezTo>
                  <a:cubicBezTo>
                    <a:pt x="7690" y="1158"/>
                    <a:pt x="7635" y="1162"/>
                    <a:pt x="7580" y="1162"/>
                  </a:cubicBezTo>
                  <a:cubicBezTo>
                    <a:pt x="7524" y="1162"/>
                    <a:pt x="7469" y="1158"/>
                    <a:pt x="7414" y="1158"/>
                  </a:cubicBezTo>
                  <a:cubicBezTo>
                    <a:pt x="6750" y="1183"/>
                    <a:pt x="6098" y="1269"/>
                    <a:pt x="5484" y="1552"/>
                  </a:cubicBezTo>
                  <a:cubicBezTo>
                    <a:pt x="5361" y="1613"/>
                    <a:pt x="5238" y="1663"/>
                    <a:pt x="5103" y="1675"/>
                  </a:cubicBezTo>
                  <a:cubicBezTo>
                    <a:pt x="4648" y="1724"/>
                    <a:pt x="4267" y="1933"/>
                    <a:pt x="3910" y="2216"/>
                  </a:cubicBezTo>
                  <a:cubicBezTo>
                    <a:pt x="3787" y="2302"/>
                    <a:pt x="3664" y="2400"/>
                    <a:pt x="3541" y="2474"/>
                  </a:cubicBezTo>
                  <a:cubicBezTo>
                    <a:pt x="3086" y="2744"/>
                    <a:pt x="2742" y="3113"/>
                    <a:pt x="2447" y="3531"/>
                  </a:cubicBezTo>
                  <a:cubicBezTo>
                    <a:pt x="2398" y="3593"/>
                    <a:pt x="2337" y="3666"/>
                    <a:pt x="2287" y="3740"/>
                  </a:cubicBezTo>
                  <a:cubicBezTo>
                    <a:pt x="2152" y="3961"/>
                    <a:pt x="1968" y="4158"/>
                    <a:pt x="1771" y="4330"/>
                  </a:cubicBezTo>
                  <a:cubicBezTo>
                    <a:pt x="1574" y="4478"/>
                    <a:pt x="1365" y="4625"/>
                    <a:pt x="1451" y="4933"/>
                  </a:cubicBezTo>
                  <a:cubicBezTo>
                    <a:pt x="1464" y="4994"/>
                    <a:pt x="1390" y="5080"/>
                    <a:pt x="1353" y="5166"/>
                  </a:cubicBezTo>
                  <a:cubicBezTo>
                    <a:pt x="1218" y="5412"/>
                    <a:pt x="1083" y="5670"/>
                    <a:pt x="960" y="5928"/>
                  </a:cubicBezTo>
                  <a:cubicBezTo>
                    <a:pt x="702" y="6469"/>
                    <a:pt x="493" y="7010"/>
                    <a:pt x="308" y="7588"/>
                  </a:cubicBezTo>
                  <a:cubicBezTo>
                    <a:pt x="161" y="8055"/>
                    <a:pt x="38" y="8510"/>
                    <a:pt x="38" y="9002"/>
                  </a:cubicBezTo>
                  <a:cubicBezTo>
                    <a:pt x="38" y="9715"/>
                    <a:pt x="50" y="10415"/>
                    <a:pt x="25" y="11128"/>
                  </a:cubicBezTo>
                  <a:cubicBezTo>
                    <a:pt x="1" y="11645"/>
                    <a:pt x="75" y="12136"/>
                    <a:pt x="259" y="12616"/>
                  </a:cubicBezTo>
                  <a:cubicBezTo>
                    <a:pt x="333" y="12800"/>
                    <a:pt x="382" y="12997"/>
                    <a:pt x="431" y="13181"/>
                  </a:cubicBezTo>
                  <a:cubicBezTo>
                    <a:pt x="529" y="13575"/>
                    <a:pt x="665" y="13944"/>
                    <a:pt x="947" y="14239"/>
                  </a:cubicBezTo>
                  <a:cubicBezTo>
                    <a:pt x="1120" y="14435"/>
                    <a:pt x="1193" y="14657"/>
                    <a:pt x="1169" y="14915"/>
                  </a:cubicBezTo>
                  <a:cubicBezTo>
                    <a:pt x="1169" y="15038"/>
                    <a:pt x="1181" y="15173"/>
                    <a:pt x="1169" y="15308"/>
                  </a:cubicBezTo>
                  <a:cubicBezTo>
                    <a:pt x="1132" y="15812"/>
                    <a:pt x="1206" y="16316"/>
                    <a:pt x="1316" y="16820"/>
                  </a:cubicBezTo>
                  <a:cubicBezTo>
                    <a:pt x="1427" y="17361"/>
                    <a:pt x="1525" y="17902"/>
                    <a:pt x="1624" y="18443"/>
                  </a:cubicBezTo>
                  <a:cubicBezTo>
                    <a:pt x="1943" y="20262"/>
                    <a:pt x="2251" y="22094"/>
                    <a:pt x="2558" y="23914"/>
                  </a:cubicBezTo>
                  <a:cubicBezTo>
                    <a:pt x="2582" y="24073"/>
                    <a:pt x="2619" y="24221"/>
                    <a:pt x="2681" y="24368"/>
                  </a:cubicBezTo>
                  <a:cubicBezTo>
                    <a:pt x="2791" y="24614"/>
                    <a:pt x="2841" y="24872"/>
                    <a:pt x="2816" y="25131"/>
                  </a:cubicBezTo>
                  <a:cubicBezTo>
                    <a:pt x="2791" y="25401"/>
                    <a:pt x="2927" y="25585"/>
                    <a:pt x="3123" y="25745"/>
                  </a:cubicBezTo>
                  <a:cubicBezTo>
                    <a:pt x="3689" y="26225"/>
                    <a:pt x="4242" y="26692"/>
                    <a:pt x="4771" y="27184"/>
                  </a:cubicBezTo>
                  <a:cubicBezTo>
                    <a:pt x="5398" y="27786"/>
                    <a:pt x="6049" y="28339"/>
                    <a:pt x="6713" y="28892"/>
                  </a:cubicBezTo>
                  <a:cubicBezTo>
                    <a:pt x="7008" y="29151"/>
                    <a:pt x="7328" y="29384"/>
                    <a:pt x="7660" y="29605"/>
                  </a:cubicBezTo>
                  <a:cubicBezTo>
                    <a:pt x="7979" y="29790"/>
                    <a:pt x="8299" y="30011"/>
                    <a:pt x="8410" y="30404"/>
                  </a:cubicBezTo>
                  <a:cubicBezTo>
                    <a:pt x="8422" y="30429"/>
                    <a:pt x="8434" y="30441"/>
                    <a:pt x="8446" y="30466"/>
                  </a:cubicBezTo>
                  <a:cubicBezTo>
                    <a:pt x="8468" y="30494"/>
                    <a:pt x="8526" y="30515"/>
                    <a:pt x="8584" y="30515"/>
                  </a:cubicBezTo>
                  <a:cubicBezTo>
                    <a:pt x="8625" y="30515"/>
                    <a:pt x="8666" y="30504"/>
                    <a:pt x="8692" y="30478"/>
                  </a:cubicBezTo>
                  <a:cubicBezTo>
                    <a:pt x="8754" y="30429"/>
                    <a:pt x="8803" y="30355"/>
                    <a:pt x="8864" y="30282"/>
                  </a:cubicBezTo>
                  <a:cubicBezTo>
                    <a:pt x="9172" y="30168"/>
                    <a:pt x="9480" y="30096"/>
                    <a:pt x="9808" y="30096"/>
                  </a:cubicBezTo>
                  <a:cubicBezTo>
                    <a:pt x="9833" y="30096"/>
                    <a:pt x="9859" y="30096"/>
                    <a:pt x="9885" y="30097"/>
                  </a:cubicBezTo>
                  <a:cubicBezTo>
                    <a:pt x="9920" y="30099"/>
                    <a:pt x="9955" y="30100"/>
                    <a:pt x="9990" y="30100"/>
                  </a:cubicBezTo>
                  <a:cubicBezTo>
                    <a:pt x="10204" y="30100"/>
                    <a:pt x="10393" y="30061"/>
                    <a:pt x="10573" y="29913"/>
                  </a:cubicBezTo>
                  <a:cubicBezTo>
                    <a:pt x="10622" y="29864"/>
                    <a:pt x="10733" y="29851"/>
                    <a:pt x="10819" y="29839"/>
                  </a:cubicBezTo>
                  <a:cubicBezTo>
                    <a:pt x="11016" y="29814"/>
                    <a:pt x="11212" y="29790"/>
                    <a:pt x="11409" y="29753"/>
                  </a:cubicBezTo>
                  <a:cubicBezTo>
                    <a:pt x="12393" y="29605"/>
                    <a:pt x="13364" y="29446"/>
                    <a:pt x="14347" y="29286"/>
                  </a:cubicBezTo>
                  <a:cubicBezTo>
                    <a:pt x="14778" y="29212"/>
                    <a:pt x="15220" y="29151"/>
                    <a:pt x="15626" y="28966"/>
                  </a:cubicBezTo>
                  <a:cubicBezTo>
                    <a:pt x="15786" y="28892"/>
                    <a:pt x="15958" y="28843"/>
                    <a:pt x="16130" y="28794"/>
                  </a:cubicBezTo>
                  <a:cubicBezTo>
                    <a:pt x="17027" y="28573"/>
                    <a:pt x="17925" y="28351"/>
                    <a:pt x="18822" y="28130"/>
                  </a:cubicBezTo>
                  <a:cubicBezTo>
                    <a:pt x="19142" y="28056"/>
                    <a:pt x="19461" y="27983"/>
                    <a:pt x="19793" y="27946"/>
                  </a:cubicBezTo>
                  <a:cubicBezTo>
                    <a:pt x="20482" y="27872"/>
                    <a:pt x="21158" y="27774"/>
                    <a:pt x="21834" y="27675"/>
                  </a:cubicBezTo>
                  <a:cubicBezTo>
                    <a:pt x="22693" y="27554"/>
                    <a:pt x="23553" y="27463"/>
                    <a:pt x="24430" y="27463"/>
                  </a:cubicBezTo>
                  <a:cubicBezTo>
                    <a:pt x="24531" y="27463"/>
                    <a:pt x="24633" y="27464"/>
                    <a:pt x="24735" y="27466"/>
                  </a:cubicBezTo>
                  <a:cubicBezTo>
                    <a:pt x="24932" y="27466"/>
                    <a:pt x="25116" y="27491"/>
                    <a:pt x="25276" y="27638"/>
                  </a:cubicBezTo>
                  <a:cubicBezTo>
                    <a:pt x="25320" y="27678"/>
                    <a:pt x="25374" y="27696"/>
                    <a:pt x="25428" y="27696"/>
                  </a:cubicBezTo>
                  <a:cubicBezTo>
                    <a:pt x="25526" y="27696"/>
                    <a:pt x="25627" y="27639"/>
                    <a:pt x="25682" y="27552"/>
                  </a:cubicBezTo>
                  <a:cubicBezTo>
                    <a:pt x="25719" y="27503"/>
                    <a:pt x="25756" y="27442"/>
                    <a:pt x="25780" y="27380"/>
                  </a:cubicBezTo>
                  <a:cubicBezTo>
                    <a:pt x="25842" y="27196"/>
                    <a:pt x="25903" y="27011"/>
                    <a:pt x="25940" y="26815"/>
                  </a:cubicBezTo>
                  <a:cubicBezTo>
                    <a:pt x="26075" y="26237"/>
                    <a:pt x="26174" y="25647"/>
                    <a:pt x="26420" y="25094"/>
                  </a:cubicBezTo>
                  <a:cubicBezTo>
                    <a:pt x="26481" y="24958"/>
                    <a:pt x="26518" y="24799"/>
                    <a:pt x="26555" y="24651"/>
                  </a:cubicBezTo>
                  <a:cubicBezTo>
                    <a:pt x="26751" y="23901"/>
                    <a:pt x="26936" y="23164"/>
                    <a:pt x="27133" y="22414"/>
                  </a:cubicBezTo>
                  <a:cubicBezTo>
                    <a:pt x="27268" y="21885"/>
                    <a:pt x="27403" y="21344"/>
                    <a:pt x="27575" y="20828"/>
                  </a:cubicBezTo>
                  <a:cubicBezTo>
                    <a:pt x="27723" y="20361"/>
                    <a:pt x="27895" y="19906"/>
                    <a:pt x="28067" y="19451"/>
                  </a:cubicBezTo>
                  <a:cubicBezTo>
                    <a:pt x="28251" y="18959"/>
                    <a:pt x="28276" y="18935"/>
                    <a:pt x="28694" y="18541"/>
                  </a:cubicBezTo>
                  <a:cubicBezTo>
                    <a:pt x="28780" y="18468"/>
                    <a:pt x="28866" y="18406"/>
                    <a:pt x="28940" y="18332"/>
                  </a:cubicBezTo>
                  <a:cubicBezTo>
                    <a:pt x="29050" y="18234"/>
                    <a:pt x="29112" y="18123"/>
                    <a:pt x="29050" y="17976"/>
                  </a:cubicBezTo>
                  <a:cubicBezTo>
                    <a:pt x="28989" y="17853"/>
                    <a:pt x="29026" y="17730"/>
                    <a:pt x="29050" y="17595"/>
                  </a:cubicBezTo>
                  <a:cubicBezTo>
                    <a:pt x="29149" y="17201"/>
                    <a:pt x="29296" y="16845"/>
                    <a:pt x="29481" y="16488"/>
                  </a:cubicBezTo>
                  <a:cubicBezTo>
                    <a:pt x="29579" y="16292"/>
                    <a:pt x="29567" y="16095"/>
                    <a:pt x="29407" y="15935"/>
                  </a:cubicBezTo>
                  <a:cubicBezTo>
                    <a:pt x="29100" y="15591"/>
                    <a:pt x="28780" y="15259"/>
                    <a:pt x="28473" y="14915"/>
                  </a:cubicBezTo>
                  <a:cubicBezTo>
                    <a:pt x="28411" y="14841"/>
                    <a:pt x="28350" y="14767"/>
                    <a:pt x="28337" y="14694"/>
                  </a:cubicBezTo>
                  <a:cubicBezTo>
                    <a:pt x="28264" y="14312"/>
                    <a:pt x="28018" y="14079"/>
                    <a:pt x="27710" y="13870"/>
                  </a:cubicBezTo>
                  <a:cubicBezTo>
                    <a:pt x="27317" y="13599"/>
                    <a:pt x="26936" y="13292"/>
                    <a:pt x="26579" y="12972"/>
                  </a:cubicBezTo>
                  <a:cubicBezTo>
                    <a:pt x="26358" y="12776"/>
                    <a:pt x="26174" y="12579"/>
                    <a:pt x="26014" y="12333"/>
                  </a:cubicBezTo>
                  <a:cubicBezTo>
                    <a:pt x="25768" y="11940"/>
                    <a:pt x="25424" y="11620"/>
                    <a:pt x="24944" y="11510"/>
                  </a:cubicBezTo>
                  <a:cubicBezTo>
                    <a:pt x="24834" y="11485"/>
                    <a:pt x="24686" y="11448"/>
                    <a:pt x="24649" y="11374"/>
                  </a:cubicBezTo>
                  <a:cubicBezTo>
                    <a:pt x="24539" y="11165"/>
                    <a:pt x="24330" y="11104"/>
                    <a:pt x="24170" y="10969"/>
                  </a:cubicBezTo>
                  <a:cubicBezTo>
                    <a:pt x="23998" y="10821"/>
                    <a:pt x="23862" y="10649"/>
                    <a:pt x="23727" y="10477"/>
                  </a:cubicBezTo>
                  <a:cubicBezTo>
                    <a:pt x="23678" y="10415"/>
                    <a:pt x="23666" y="10305"/>
                    <a:pt x="23678" y="10231"/>
                  </a:cubicBezTo>
                  <a:cubicBezTo>
                    <a:pt x="23813" y="9690"/>
                    <a:pt x="23936" y="9149"/>
                    <a:pt x="24207" y="8670"/>
                  </a:cubicBezTo>
                  <a:cubicBezTo>
                    <a:pt x="24379" y="8350"/>
                    <a:pt x="24502" y="8030"/>
                    <a:pt x="24576" y="7674"/>
                  </a:cubicBezTo>
                  <a:cubicBezTo>
                    <a:pt x="24600" y="7551"/>
                    <a:pt x="24649" y="7428"/>
                    <a:pt x="24698" y="7305"/>
                  </a:cubicBezTo>
                  <a:cubicBezTo>
                    <a:pt x="24920" y="6826"/>
                    <a:pt x="26063" y="3408"/>
                    <a:pt x="26198" y="3101"/>
                  </a:cubicBezTo>
                  <a:cubicBezTo>
                    <a:pt x="26321" y="2843"/>
                    <a:pt x="26444" y="2585"/>
                    <a:pt x="26579" y="2326"/>
                  </a:cubicBezTo>
                  <a:cubicBezTo>
                    <a:pt x="26653" y="2154"/>
                    <a:pt x="26678" y="1982"/>
                    <a:pt x="26604" y="1810"/>
                  </a:cubicBezTo>
                  <a:cubicBezTo>
                    <a:pt x="26493" y="1613"/>
                    <a:pt x="26493" y="1392"/>
                    <a:pt x="26481" y="1171"/>
                  </a:cubicBezTo>
                  <a:cubicBezTo>
                    <a:pt x="26469" y="900"/>
                    <a:pt x="26456" y="642"/>
                    <a:pt x="26432" y="372"/>
                  </a:cubicBezTo>
                  <a:cubicBezTo>
                    <a:pt x="26432" y="279"/>
                    <a:pt x="26362" y="203"/>
                    <a:pt x="26260" y="203"/>
                  </a:cubicBezTo>
                  <a:cubicBezTo>
                    <a:pt x="26241" y="203"/>
                    <a:pt x="26220" y="206"/>
                    <a:pt x="26198" y="212"/>
                  </a:cubicBezTo>
                  <a:cubicBezTo>
                    <a:pt x="26153" y="223"/>
                    <a:pt x="26113" y="230"/>
                    <a:pt x="26076" y="230"/>
                  </a:cubicBezTo>
                  <a:cubicBezTo>
                    <a:pt x="25992" y="230"/>
                    <a:pt x="25926" y="195"/>
                    <a:pt x="25866" y="101"/>
                  </a:cubicBezTo>
                  <a:cubicBezTo>
                    <a:pt x="25830" y="38"/>
                    <a:pt x="25767" y="1"/>
                    <a:pt x="25702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58;p23">
              <a:extLst>
                <a:ext uri="{FF2B5EF4-FFF2-40B4-BE49-F238E27FC236}">
                  <a16:creationId xmlns:a16="http://schemas.microsoft.com/office/drawing/2014/main" id="{50488DDE-83A0-433D-8A7C-ACE8446E594F}"/>
                </a:ext>
              </a:extLst>
            </p:cNvPr>
            <p:cNvSpPr/>
            <p:nvPr/>
          </p:nvSpPr>
          <p:spPr>
            <a:xfrm>
              <a:off x="-10978202" y="-4842719"/>
              <a:ext cx="19070" cy="12745"/>
            </a:xfrm>
            <a:custGeom>
              <a:avLst/>
              <a:gdLst/>
              <a:ahLst/>
              <a:cxnLst/>
              <a:rect l="l" t="t" r="r" b="b"/>
              <a:pathLst>
                <a:path w="407" h="272" extrusionOk="0">
                  <a:moveTo>
                    <a:pt x="406" y="259"/>
                  </a:moveTo>
                  <a:cubicBezTo>
                    <a:pt x="222" y="259"/>
                    <a:pt x="87" y="173"/>
                    <a:pt x="1" y="1"/>
                  </a:cubicBezTo>
                  <a:lnTo>
                    <a:pt x="1" y="13"/>
                  </a:lnTo>
                  <a:cubicBezTo>
                    <a:pt x="87" y="1"/>
                    <a:pt x="185" y="1"/>
                    <a:pt x="271" y="1"/>
                  </a:cubicBezTo>
                  <a:cubicBezTo>
                    <a:pt x="320" y="38"/>
                    <a:pt x="357" y="75"/>
                    <a:pt x="394" y="111"/>
                  </a:cubicBezTo>
                  <a:cubicBezTo>
                    <a:pt x="394" y="173"/>
                    <a:pt x="394" y="222"/>
                    <a:pt x="394" y="27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59;p23">
              <a:extLst>
                <a:ext uri="{FF2B5EF4-FFF2-40B4-BE49-F238E27FC236}">
                  <a16:creationId xmlns:a16="http://schemas.microsoft.com/office/drawing/2014/main" id="{46B2FED6-E0DC-47E5-9559-EA2B1DDFF159}"/>
                </a:ext>
              </a:extLst>
            </p:cNvPr>
            <p:cNvSpPr/>
            <p:nvPr/>
          </p:nvSpPr>
          <p:spPr>
            <a:xfrm>
              <a:off x="-10640050" y="-5087489"/>
              <a:ext cx="168819" cy="125009"/>
            </a:xfrm>
            <a:custGeom>
              <a:avLst/>
              <a:gdLst/>
              <a:ahLst/>
              <a:cxnLst/>
              <a:rect l="l" t="t" r="r" b="b"/>
              <a:pathLst>
                <a:path w="3603" h="2668" extrusionOk="0">
                  <a:moveTo>
                    <a:pt x="1574" y="492"/>
                  </a:moveTo>
                  <a:cubicBezTo>
                    <a:pt x="1180" y="492"/>
                    <a:pt x="1180" y="492"/>
                    <a:pt x="885" y="664"/>
                  </a:cubicBezTo>
                  <a:cubicBezTo>
                    <a:pt x="824" y="689"/>
                    <a:pt x="775" y="725"/>
                    <a:pt x="713" y="762"/>
                  </a:cubicBezTo>
                  <a:cubicBezTo>
                    <a:pt x="504" y="898"/>
                    <a:pt x="381" y="1389"/>
                    <a:pt x="664" y="1635"/>
                  </a:cubicBezTo>
                  <a:cubicBezTo>
                    <a:pt x="1070" y="1967"/>
                    <a:pt x="1475" y="2237"/>
                    <a:pt x="2028" y="2164"/>
                  </a:cubicBezTo>
                  <a:cubicBezTo>
                    <a:pt x="2078" y="2151"/>
                    <a:pt x="2115" y="2164"/>
                    <a:pt x="2164" y="2164"/>
                  </a:cubicBezTo>
                  <a:cubicBezTo>
                    <a:pt x="2545" y="2213"/>
                    <a:pt x="2840" y="2053"/>
                    <a:pt x="3135" y="1832"/>
                  </a:cubicBezTo>
                  <a:cubicBezTo>
                    <a:pt x="3209" y="1770"/>
                    <a:pt x="3233" y="1684"/>
                    <a:pt x="3209" y="1598"/>
                  </a:cubicBezTo>
                  <a:cubicBezTo>
                    <a:pt x="3147" y="1377"/>
                    <a:pt x="3049" y="1193"/>
                    <a:pt x="2864" y="1057"/>
                  </a:cubicBezTo>
                  <a:cubicBezTo>
                    <a:pt x="2692" y="947"/>
                    <a:pt x="2533" y="836"/>
                    <a:pt x="2373" y="725"/>
                  </a:cubicBezTo>
                  <a:cubicBezTo>
                    <a:pt x="2127" y="553"/>
                    <a:pt x="1869" y="455"/>
                    <a:pt x="1574" y="492"/>
                  </a:cubicBezTo>
                  <a:close/>
                  <a:moveTo>
                    <a:pt x="1856" y="246"/>
                  </a:moveTo>
                  <a:cubicBezTo>
                    <a:pt x="2336" y="332"/>
                    <a:pt x="2742" y="590"/>
                    <a:pt x="3135" y="861"/>
                  </a:cubicBezTo>
                  <a:cubicBezTo>
                    <a:pt x="3405" y="1070"/>
                    <a:pt x="3541" y="1377"/>
                    <a:pt x="3577" y="1709"/>
                  </a:cubicBezTo>
                  <a:cubicBezTo>
                    <a:pt x="3602" y="1881"/>
                    <a:pt x="3541" y="2029"/>
                    <a:pt x="3405" y="2115"/>
                  </a:cubicBezTo>
                  <a:cubicBezTo>
                    <a:pt x="3209" y="2262"/>
                    <a:pt x="3012" y="2385"/>
                    <a:pt x="2803" y="2508"/>
                  </a:cubicBezTo>
                  <a:cubicBezTo>
                    <a:pt x="2705" y="2557"/>
                    <a:pt x="2594" y="2582"/>
                    <a:pt x="2483" y="2594"/>
                  </a:cubicBezTo>
                  <a:cubicBezTo>
                    <a:pt x="2287" y="2606"/>
                    <a:pt x="2090" y="2606"/>
                    <a:pt x="1893" y="2606"/>
                  </a:cubicBezTo>
                  <a:cubicBezTo>
                    <a:pt x="1180" y="2619"/>
                    <a:pt x="1254" y="2668"/>
                    <a:pt x="566" y="2176"/>
                  </a:cubicBezTo>
                  <a:cubicBezTo>
                    <a:pt x="455" y="2102"/>
                    <a:pt x="357" y="2016"/>
                    <a:pt x="258" y="1930"/>
                  </a:cubicBezTo>
                  <a:cubicBezTo>
                    <a:pt x="111" y="1795"/>
                    <a:pt x="25" y="1611"/>
                    <a:pt x="12" y="1414"/>
                  </a:cubicBezTo>
                  <a:cubicBezTo>
                    <a:pt x="0" y="1143"/>
                    <a:pt x="49" y="885"/>
                    <a:pt x="160" y="639"/>
                  </a:cubicBezTo>
                  <a:cubicBezTo>
                    <a:pt x="184" y="590"/>
                    <a:pt x="221" y="516"/>
                    <a:pt x="271" y="492"/>
                  </a:cubicBezTo>
                  <a:cubicBezTo>
                    <a:pt x="688" y="246"/>
                    <a:pt x="1106" y="0"/>
                    <a:pt x="1610" y="12"/>
                  </a:cubicBezTo>
                  <a:cubicBezTo>
                    <a:pt x="1684" y="25"/>
                    <a:pt x="1746" y="49"/>
                    <a:pt x="1807" y="74"/>
                  </a:cubicBezTo>
                  <a:cubicBezTo>
                    <a:pt x="1893" y="98"/>
                    <a:pt x="1856" y="172"/>
                    <a:pt x="1856" y="246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60;p23">
              <a:extLst>
                <a:ext uri="{FF2B5EF4-FFF2-40B4-BE49-F238E27FC236}">
                  <a16:creationId xmlns:a16="http://schemas.microsoft.com/office/drawing/2014/main" id="{9656C4A3-CF23-4AC2-A695-B2E808BB9683}"/>
                </a:ext>
              </a:extLst>
            </p:cNvPr>
            <p:cNvSpPr/>
            <p:nvPr/>
          </p:nvSpPr>
          <p:spPr>
            <a:xfrm>
              <a:off x="-10829578" y="-4962527"/>
              <a:ext cx="155559" cy="105471"/>
            </a:xfrm>
            <a:custGeom>
              <a:avLst/>
              <a:gdLst/>
              <a:ahLst/>
              <a:cxnLst/>
              <a:rect l="l" t="t" r="r" b="b"/>
              <a:pathLst>
                <a:path w="3320" h="2251" extrusionOk="0">
                  <a:moveTo>
                    <a:pt x="1304" y="1746"/>
                  </a:moveTo>
                  <a:cubicBezTo>
                    <a:pt x="1304" y="1759"/>
                    <a:pt x="1316" y="1759"/>
                    <a:pt x="1316" y="1771"/>
                  </a:cubicBezTo>
                  <a:cubicBezTo>
                    <a:pt x="1500" y="1746"/>
                    <a:pt x="1722" y="1771"/>
                    <a:pt x="1894" y="1697"/>
                  </a:cubicBezTo>
                  <a:cubicBezTo>
                    <a:pt x="2201" y="1537"/>
                    <a:pt x="2484" y="1328"/>
                    <a:pt x="2767" y="1132"/>
                  </a:cubicBezTo>
                  <a:cubicBezTo>
                    <a:pt x="2828" y="1095"/>
                    <a:pt x="2877" y="972"/>
                    <a:pt x="2865" y="898"/>
                  </a:cubicBezTo>
                  <a:cubicBezTo>
                    <a:pt x="2840" y="701"/>
                    <a:pt x="2656" y="480"/>
                    <a:pt x="2447" y="456"/>
                  </a:cubicBezTo>
                  <a:cubicBezTo>
                    <a:pt x="1918" y="406"/>
                    <a:pt x="1402" y="492"/>
                    <a:pt x="898" y="652"/>
                  </a:cubicBezTo>
                  <a:cubicBezTo>
                    <a:pt x="763" y="689"/>
                    <a:pt x="652" y="763"/>
                    <a:pt x="591" y="886"/>
                  </a:cubicBezTo>
                  <a:cubicBezTo>
                    <a:pt x="541" y="984"/>
                    <a:pt x="492" y="1070"/>
                    <a:pt x="443" y="1181"/>
                  </a:cubicBezTo>
                  <a:cubicBezTo>
                    <a:pt x="382" y="1292"/>
                    <a:pt x="418" y="1439"/>
                    <a:pt x="517" y="1537"/>
                  </a:cubicBezTo>
                  <a:cubicBezTo>
                    <a:pt x="652" y="1660"/>
                    <a:pt x="787" y="1746"/>
                    <a:pt x="984" y="1746"/>
                  </a:cubicBezTo>
                  <a:cubicBezTo>
                    <a:pt x="1095" y="1746"/>
                    <a:pt x="1205" y="1746"/>
                    <a:pt x="1304" y="1746"/>
                  </a:cubicBezTo>
                  <a:close/>
                  <a:moveTo>
                    <a:pt x="1353" y="2189"/>
                  </a:moveTo>
                  <a:cubicBezTo>
                    <a:pt x="1230" y="2189"/>
                    <a:pt x="1193" y="2177"/>
                    <a:pt x="1144" y="2189"/>
                  </a:cubicBezTo>
                  <a:cubicBezTo>
                    <a:pt x="738" y="2250"/>
                    <a:pt x="418" y="2066"/>
                    <a:pt x="136" y="1796"/>
                  </a:cubicBezTo>
                  <a:cubicBezTo>
                    <a:pt x="74" y="1734"/>
                    <a:pt x="13" y="1648"/>
                    <a:pt x="13" y="1574"/>
                  </a:cubicBezTo>
                  <a:cubicBezTo>
                    <a:pt x="0" y="1365"/>
                    <a:pt x="0" y="1144"/>
                    <a:pt x="25" y="923"/>
                  </a:cubicBezTo>
                  <a:cubicBezTo>
                    <a:pt x="37" y="849"/>
                    <a:pt x="111" y="763"/>
                    <a:pt x="173" y="701"/>
                  </a:cubicBezTo>
                  <a:cubicBezTo>
                    <a:pt x="357" y="517"/>
                    <a:pt x="591" y="394"/>
                    <a:pt x="849" y="308"/>
                  </a:cubicBezTo>
                  <a:cubicBezTo>
                    <a:pt x="1033" y="247"/>
                    <a:pt x="1230" y="197"/>
                    <a:pt x="1414" y="124"/>
                  </a:cubicBezTo>
                  <a:cubicBezTo>
                    <a:pt x="1783" y="1"/>
                    <a:pt x="2152" y="25"/>
                    <a:pt x="2533" y="62"/>
                  </a:cubicBezTo>
                  <a:cubicBezTo>
                    <a:pt x="2889" y="99"/>
                    <a:pt x="3271" y="505"/>
                    <a:pt x="3295" y="874"/>
                  </a:cubicBezTo>
                  <a:cubicBezTo>
                    <a:pt x="3320" y="1132"/>
                    <a:pt x="3221" y="1353"/>
                    <a:pt x="3012" y="1513"/>
                  </a:cubicBezTo>
                  <a:cubicBezTo>
                    <a:pt x="2853" y="1623"/>
                    <a:pt x="2668" y="1710"/>
                    <a:pt x="2508" y="1832"/>
                  </a:cubicBezTo>
                  <a:cubicBezTo>
                    <a:pt x="2152" y="2115"/>
                    <a:pt x="1746" y="2250"/>
                    <a:pt x="1353" y="218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61;p23">
              <a:extLst>
                <a:ext uri="{FF2B5EF4-FFF2-40B4-BE49-F238E27FC236}">
                  <a16:creationId xmlns:a16="http://schemas.microsoft.com/office/drawing/2014/main" id="{D17895B8-8CB7-49FB-B5CB-ED97DCB7F508}"/>
                </a:ext>
              </a:extLst>
            </p:cNvPr>
            <p:cNvSpPr/>
            <p:nvPr/>
          </p:nvSpPr>
          <p:spPr>
            <a:xfrm>
              <a:off x="-10432107" y="-5037401"/>
              <a:ext cx="149795" cy="123885"/>
            </a:xfrm>
            <a:custGeom>
              <a:avLst/>
              <a:gdLst/>
              <a:ahLst/>
              <a:cxnLst/>
              <a:rect l="l" t="t" r="r" b="b"/>
              <a:pathLst>
                <a:path w="3197" h="2644" extrusionOk="0">
                  <a:moveTo>
                    <a:pt x="2619" y="935"/>
                  </a:moveTo>
                  <a:cubicBezTo>
                    <a:pt x="2434" y="824"/>
                    <a:pt x="2299" y="751"/>
                    <a:pt x="2176" y="664"/>
                  </a:cubicBezTo>
                  <a:cubicBezTo>
                    <a:pt x="1955" y="480"/>
                    <a:pt x="1709" y="443"/>
                    <a:pt x="1438" y="443"/>
                  </a:cubicBezTo>
                  <a:cubicBezTo>
                    <a:pt x="1279" y="431"/>
                    <a:pt x="1131" y="443"/>
                    <a:pt x="1033" y="603"/>
                  </a:cubicBezTo>
                  <a:cubicBezTo>
                    <a:pt x="1033" y="603"/>
                    <a:pt x="947" y="578"/>
                    <a:pt x="934" y="554"/>
                  </a:cubicBezTo>
                  <a:cubicBezTo>
                    <a:pt x="861" y="419"/>
                    <a:pt x="897" y="246"/>
                    <a:pt x="1008" y="197"/>
                  </a:cubicBezTo>
                  <a:cubicBezTo>
                    <a:pt x="1365" y="50"/>
                    <a:pt x="1733" y="1"/>
                    <a:pt x="2090" y="160"/>
                  </a:cubicBezTo>
                  <a:cubicBezTo>
                    <a:pt x="2250" y="234"/>
                    <a:pt x="2397" y="357"/>
                    <a:pt x="2557" y="419"/>
                  </a:cubicBezTo>
                  <a:cubicBezTo>
                    <a:pt x="3036" y="591"/>
                    <a:pt x="3135" y="984"/>
                    <a:pt x="3172" y="1414"/>
                  </a:cubicBezTo>
                  <a:cubicBezTo>
                    <a:pt x="3196" y="1673"/>
                    <a:pt x="3086" y="1894"/>
                    <a:pt x="2877" y="2054"/>
                  </a:cubicBezTo>
                  <a:cubicBezTo>
                    <a:pt x="2619" y="2250"/>
                    <a:pt x="2336" y="2435"/>
                    <a:pt x="2016" y="2533"/>
                  </a:cubicBezTo>
                  <a:cubicBezTo>
                    <a:pt x="1610" y="2644"/>
                    <a:pt x="1192" y="2631"/>
                    <a:pt x="774" y="2545"/>
                  </a:cubicBezTo>
                  <a:cubicBezTo>
                    <a:pt x="455" y="2484"/>
                    <a:pt x="246" y="2250"/>
                    <a:pt x="61" y="1992"/>
                  </a:cubicBezTo>
                  <a:cubicBezTo>
                    <a:pt x="25" y="1943"/>
                    <a:pt x="0" y="1869"/>
                    <a:pt x="0" y="1808"/>
                  </a:cubicBezTo>
                  <a:cubicBezTo>
                    <a:pt x="0" y="1611"/>
                    <a:pt x="12" y="1414"/>
                    <a:pt x="49" y="1218"/>
                  </a:cubicBezTo>
                  <a:cubicBezTo>
                    <a:pt x="61" y="1144"/>
                    <a:pt x="148" y="1082"/>
                    <a:pt x="197" y="1021"/>
                  </a:cubicBezTo>
                  <a:cubicBezTo>
                    <a:pt x="209" y="1009"/>
                    <a:pt x="246" y="1009"/>
                    <a:pt x="270" y="1009"/>
                  </a:cubicBezTo>
                  <a:cubicBezTo>
                    <a:pt x="295" y="1033"/>
                    <a:pt x="357" y="1058"/>
                    <a:pt x="357" y="1082"/>
                  </a:cubicBezTo>
                  <a:cubicBezTo>
                    <a:pt x="369" y="1230"/>
                    <a:pt x="344" y="1390"/>
                    <a:pt x="357" y="1537"/>
                  </a:cubicBezTo>
                  <a:cubicBezTo>
                    <a:pt x="369" y="1759"/>
                    <a:pt x="504" y="1906"/>
                    <a:pt x="676" y="2004"/>
                  </a:cubicBezTo>
                  <a:cubicBezTo>
                    <a:pt x="750" y="2054"/>
                    <a:pt x="836" y="2090"/>
                    <a:pt x="922" y="2115"/>
                  </a:cubicBezTo>
                  <a:cubicBezTo>
                    <a:pt x="1549" y="2238"/>
                    <a:pt x="2102" y="2103"/>
                    <a:pt x="2594" y="1697"/>
                  </a:cubicBezTo>
                  <a:cubicBezTo>
                    <a:pt x="2692" y="1611"/>
                    <a:pt x="2754" y="1476"/>
                    <a:pt x="2729" y="1341"/>
                  </a:cubicBezTo>
                  <a:cubicBezTo>
                    <a:pt x="2705" y="1205"/>
                    <a:pt x="2655" y="1082"/>
                    <a:pt x="2619" y="93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62;p23">
              <a:extLst>
                <a:ext uri="{FF2B5EF4-FFF2-40B4-BE49-F238E27FC236}">
                  <a16:creationId xmlns:a16="http://schemas.microsoft.com/office/drawing/2014/main" id="{0774E3CB-236F-4909-A2E8-C12AC7A13A3A}"/>
                </a:ext>
              </a:extLst>
            </p:cNvPr>
            <p:cNvSpPr/>
            <p:nvPr/>
          </p:nvSpPr>
          <p:spPr>
            <a:xfrm>
              <a:off x="-10358967" y="-4804110"/>
              <a:ext cx="62833" cy="108891"/>
            </a:xfrm>
            <a:custGeom>
              <a:avLst/>
              <a:gdLst/>
              <a:ahLst/>
              <a:cxnLst/>
              <a:rect l="l" t="t" r="r" b="b"/>
              <a:pathLst>
                <a:path w="1341" h="2324" extrusionOk="0">
                  <a:moveTo>
                    <a:pt x="13" y="849"/>
                  </a:moveTo>
                  <a:cubicBezTo>
                    <a:pt x="0" y="640"/>
                    <a:pt x="49" y="455"/>
                    <a:pt x="197" y="295"/>
                  </a:cubicBezTo>
                  <a:cubicBezTo>
                    <a:pt x="431" y="37"/>
                    <a:pt x="971" y="0"/>
                    <a:pt x="1205" y="418"/>
                  </a:cubicBezTo>
                  <a:cubicBezTo>
                    <a:pt x="1254" y="517"/>
                    <a:pt x="1303" y="615"/>
                    <a:pt x="1328" y="726"/>
                  </a:cubicBezTo>
                  <a:cubicBezTo>
                    <a:pt x="1340" y="812"/>
                    <a:pt x="1340" y="922"/>
                    <a:pt x="1303" y="972"/>
                  </a:cubicBezTo>
                  <a:cubicBezTo>
                    <a:pt x="1058" y="1230"/>
                    <a:pt x="1107" y="1537"/>
                    <a:pt x="1094" y="1844"/>
                  </a:cubicBezTo>
                  <a:cubicBezTo>
                    <a:pt x="1082" y="1955"/>
                    <a:pt x="1070" y="2066"/>
                    <a:pt x="1045" y="2164"/>
                  </a:cubicBezTo>
                  <a:cubicBezTo>
                    <a:pt x="1021" y="2226"/>
                    <a:pt x="959" y="2287"/>
                    <a:pt x="910" y="2299"/>
                  </a:cubicBezTo>
                  <a:cubicBezTo>
                    <a:pt x="701" y="2324"/>
                    <a:pt x="517" y="2262"/>
                    <a:pt x="357" y="2139"/>
                  </a:cubicBezTo>
                  <a:cubicBezTo>
                    <a:pt x="332" y="2115"/>
                    <a:pt x="308" y="2066"/>
                    <a:pt x="295" y="2029"/>
                  </a:cubicBezTo>
                  <a:cubicBezTo>
                    <a:pt x="283" y="1943"/>
                    <a:pt x="271" y="1857"/>
                    <a:pt x="271" y="1771"/>
                  </a:cubicBezTo>
                  <a:cubicBezTo>
                    <a:pt x="271" y="1611"/>
                    <a:pt x="258" y="1463"/>
                    <a:pt x="148" y="1340"/>
                  </a:cubicBezTo>
                  <a:cubicBezTo>
                    <a:pt x="13" y="1193"/>
                    <a:pt x="13" y="1021"/>
                    <a:pt x="13" y="84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63;p23">
              <a:extLst>
                <a:ext uri="{FF2B5EF4-FFF2-40B4-BE49-F238E27FC236}">
                  <a16:creationId xmlns:a16="http://schemas.microsoft.com/office/drawing/2014/main" id="{DB6B3AA3-51CE-428C-AD04-094016D911F1}"/>
                </a:ext>
              </a:extLst>
            </p:cNvPr>
            <p:cNvSpPr/>
            <p:nvPr/>
          </p:nvSpPr>
          <p:spPr>
            <a:xfrm>
              <a:off x="-10992587" y="-5046632"/>
              <a:ext cx="105471" cy="73234"/>
            </a:xfrm>
            <a:custGeom>
              <a:avLst/>
              <a:gdLst/>
              <a:ahLst/>
              <a:cxnLst/>
              <a:rect l="l" t="t" r="r" b="b"/>
              <a:pathLst>
                <a:path w="2251" h="1563" extrusionOk="0">
                  <a:moveTo>
                    <a:pt x="1119" y="370"/>
                  </a:moveTo>
                  <a:cubicBezTo>
                    <a:pt x="787" y="370"/>
                    <a:pt x="468" y="382"/>
                    <a:pt x="136" y="456"/>
                  </a:cubicBezTo>
                  <a:cubicBezTo>
                    <a:pt x="111" y="468"/>
                    <a:pt x="62" y="431"/>
                    <a:pt x="37" y="394"/>
                  </a:cubicBezTo>
                  <a:cubicBezTo>
                    <a:pt x="0" y="357"/>
                    <a:pt x="25" y="259"/>
                    <a:pt x="74" y="222"/>
                  </a:cubicBezTo>
                  <a:cubicBezTo>
                    <a:pt x="246" y="112"/>
                    <a:pt x="431" y="26"/>
                    <a:pt x="627" y="13"/>
                  </a:cubicBezTo>
                  <a:cubicBezTo>
                    <a:pt x="984" y="1"/>
                    <a:pt x="1328" y="1"/>
                    <a:pt x="1685" y="13"/>
                  </a:cubicBezTo>
                  <a:cubicBezTo>
                    <a:pt x="1808" y="13"/>
                    <a:pt x="1943" y="87"/>
                    <a:pt x="2053" y="136"/>
                  </a:cubicBezTo>
                  <a:cubicBezTo>
                    <a:pt x="2164" y="185"/>
                    <a:pt x="2250" y="345"/>
                    <a:pt x="2226" y="468"/>
                  </a:cubicBezTo>
                  <a:cubicBezTo>
                    <a:pt x="2189" y="788"/>
                    <a:pt x="2078" y="1058"/>
                    <a:pt x="1771" y="1218"/>
                  </a:cubicBezTo>
                  <a:cubicBezTo>
                    <a:pt x="1513" y="1353"/>
                    <a:pt x="1254" y="1476"/>
                    <a:pt x="972" y="1538"/>
                  </a:cubicBezTo>
                  <a:cubicBezTo>
                    <a:pt x="861" y="1562"/>
                    <a:pt x="750" y="1525"/>
                    <a:pt x="677" y="1439"/>
                  </a:cubicBezTo>
                  <a:cubicBezTo>
                    <a:pt x="652" y="1415"/>
                    <a:pt x="652" y="1353"/>
                    <a:pt x="664" y="1329"/>
                  </a:cubicBezTo>
                  <a:cubicBezTo>
                    <a:pt x="726" y="1279"/>
                    <a:pt x="800" y="1218"/>
                    <a:pt x="873" y="1181"/>
                  </a:cubicBezTo>
                  <a:cubicBezTo>
                    <a:pt x="1119" y="1070"/>
                    <a:pt x="1365" y="972"/>
                    <a:pt x="1599" y="861"/>
                  </a:cubicBezTo>
                  <a:cubicBezTo>
                    <a:pt x="1697" y="812"/>
                    <a:pt x="1758" y="726"/>
                    <a:pt x="1808" y="616"/>
                  </a:cubicBezTo>
                  <a:cubicBezTo>
                    <a:pt x="1832" y="530"/>
                    <a:pt x="1795" y="407"/>
                    <a:pt x="1722" y="407"/>
                  </a:cubicBezTo>
                  <a:cubicBezTo>
                    <a:pt x="1525" y="394"/>
                    <a:pt x="1316" y="382"/>
                    <a:pt x="1119" y="37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64;p23">
              <a:extLst>
                <a:ext uri="{FF2B5EF4-FFF2-40B4-BE49-F238E27FC236}">
                  <a16:creationId xmlns:a16="http://schemas.microsoft.com/office/drawing/2014/main" id="{84C846FC-288B-4CB6-8BC0-8AF335D33000}"/>
                </a:ext>
              </a:extLst>
            </p:cNvPr>
            <p:cNvSpPr/>
            <p:nvPr/>
          </p:nvSpPr>
          <p:spPr>
            <a:xfrm>
              <a:off x="-10573844" y="-4955030"/>
              <a:ext cx="119855" cy="102003"/>
            </a:xfrm>
            <a:custGeom>
              <a:avLst/>
              <a:gdLst/>
              <a:ahLst/>
              <a:cxnLst/>
              <a:rect l="l" t="t" r="r" b="b"/>
              <a:pathLst>
                <a:path w="2558" h="2177" extrusionOk="0">
                  <a:moveTo>
                    <a:pt x="1365" y="74"/>
                  </a:moveTo>
                  <a:cubicBezTo>
                    <a:pt x="1488" y="1"/>
                    <a:pt x="1624" y="13"/>
                    <a:pt x="1746" y="74"/>
                  </a:cubicBezTo>
                  <a:cubicBezTo>
                    <a:pt x="2189" y="271"/>
                    <a:pt x="2398" y="652"/>
                    <a:pt x="2496" y="1095"/>
                  </a:cubicBezTo>
                  <a:cubicBezTo>
                    <a:pt x="2558" y="1353"/>
                    <a:pt x="2337" y="1746"/>
                    <a:pt x="2091" y="1857"/>
                  </a:cubicBezTo>
                  <a:cubicBezTo>
                    <a:pt x="1599" y="2066"/>
                    <a:pt x="1083" y="2177"/>
                    <a:pt x="542" y="2140"/>
                  </a:cubicBezTo>
                  <a:cubicBezTo>
                    <a:pt x="406" y="2127"/>
                    <a:pt x="296" y="2066"/>
                    <a:pt x="210" y="1955"/>
                  </a:cubicBezTo>
                  <a:cubicBezTo>
                    <a:pt x="136" y="1845"/>
                    <a:pt x="62" y="1734"/>
                    <a:pt x="25" y="1611"/>
                  </a:cubicBezTo>
                  <a:cubicBezTo>
                    <a:pt x="1" y="1537"/>
                    <a:pt x="13" y="1439"/>
                    <a:pt x="38" y="1365"/>
                  </a:cubicBezTo>
                  <a:cubicBezTo>
                    <a:pt x="38" y="1328"/>
                    <a:pt x="99" y="1291"/>
                    <a:pt x="136" y="1291"/>
                  </a:cubicBezTo>
                  <a:cubicBezTo>
                    <a:pt x="173" y="1279"/>
                    <a:pt x="234" y="1291"/>
                    <a:pt x="247" y="1316"/>
                  </a:cubicBezTo>
                  <a:cubicBezTo>
                    <a:pt x="394" y="1734"/>
                    <a:pt x="738" y="1783"/>
                    <a:pt x="1107" y="1734"/>
                  </a:cubicBezTo>
                  <a:cubicBezTo>
                    <a:pt x="1390" y="1685"/>
                    <a:pt x="1673" y="1636"/>
                    <a:pt x="1943" y="1550"/>
                  </a:cubicBezTo>
                  <a:cubicBezTo>
                    <a:pt x="2201" y="1476"/>
                    <a:pt x="2324" y="1168"/>
                    <a:pt x="2226" y="898"/>
                  </a:cubicBezTo>
                  <a:cubicBezTo>
                    <a:pt x="2054" y="480"/>
                    <a:pt x="1882" y="320"/>
                    <a:pt x="1365" y="74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65;p23">
              <a:extLst>
                <a:ext uri="{FF2B5EF4-FFF2-40B4-BE49-F238E27FC236}">
                  <a16:creationId xmlns:a16="http://schemas.microsoft.com/office/drawing/2014/main" id="{53808E9A-0121-4DE3-8EA2-C1E756D21652}"/>
                </a:ext>
              </a:extLst>
            </p:cNvPr>
            <p:cNvSpPr/>
            <p:nvPr/>
          </p:nvSpPr>
          <p:spPr>
            <a:xfrm>
              <a:off x="-10918275" y="-4888777"/>
              <a:ext cx="72625" cy="63957"/>
            </a:xfrm>
            <a:custGeom>
              <a:avLst/>
              <a:gdLst/>
              <a:ahLst/>
              <a:cxnLst/>
              <a:rect l="l" t="t" r="r" b="b"/>
              <a:pathLst>
                <a:path w="1550" h="1365" extrusionOk="0">
                  <a:moveTo>
                    <a:pt x="1082" y="172"/>
                  </a:moveTo>
                  <a:cubicBezTo>
                    <a:pt x="898" y="222"/>
                    <a:pt x="713" y="258"/>
                    <a:pt x="517" y="308"/>
                  </a:cubicBezTo>
                  <a:cubicBezTo>
                    <a:pt x="418" y="332"/>
                    <a:pt x="369" y="480"/>
                    <a:pt x="431" y="578"/>
                  </a:cubicBezTo>
                  <a:cubicBezTo>
                    <a:pt x="529" y="750"/>
                    <a:pt x="664" y="849"/>
                    <a:pt x="849" y="861"/>
                  </a:cubicBezTo>
                  <a:cubicBezTo>
                    <a:pt x="1070" y="873"/>
                    <a:pt x="1291" y="861"/>
                    <a:pt x="1500" y="873"/>
                  </a:cubicBezTo>
                  <a:cubicBezTo>
                    <a:pt x="1525" y="873"/>
                    <a:pt x="1549" y="898"/>
                    <a:pt x="1549" y="910"/>
                  </a:cubicBezTo>
                  <a:cubicBezTo>
                    <a:pt x="1549" y="947"/>
                    <a:pt x="1549" y="996"/>
                    <a:pt x="1537" y="1033"/>
                  </a:cubicBezTo>
                  <a:cubicBezTo>
                    <a:pt x="1525" y="1070"/>
                    <a:pt x="1488" y="1107"/>
                    <a:pt x="1451" y="1119"/>
                  </a:cubicBezTo>
                  <a:cubicBezTo>
                    <a:pt x="971" y="1365"/>
                    <a:pt x="394" y="1217"/>
                    <a:pt x="123" y="763"/>
                  </a:cubicBezTo>
                  <a:cubicBezTo>
                    <a:pt x="0" y="554"/>
                    <a:pt x="25" y="332"/>
                    <a:pt x="111" y="123"/>
                  </a:cubicBezTo>
                  <a:cubicBezTo>
                    <a:pt x="148" y="37"/>
                    <a:pt x="234" y="0"/>
                    <a:pt x="320" y="0"/>
                  </a:cubicBezTo>
                  <a:cubicBezTo>
                    <a:pt x="578" y="0"/>
                    <a:pt x="849" y="0"/>
                    <a:pt x="1082" y="17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66;p23">
              <a:extLst>
                <a:ext uri="{FF2B5EF4-FFF2-40B4-BE49-F238E27FC236}">
                  <a16:creationId xmlns:a16="http://schemas.microsoft.com/office/drawing/2014/main" id="{09199CEA-144A-4098-A50E-F6448446B50B}"/>
                </a:ext>
              </a:extLst>
            </p:cNvPr>
            <p:cNvSpPr/>
            <p:nvPr/>
          </p:nvSpPr>
          <p:spPr>
            <a:xfrm>
              <a:off x="-10635458" y="-4539707"/>
              <a:ext cx="565680" cy="94507"/>
            </a:xfrm>
            <a:custGeom>
              <a:avLst/>
              <a:gdLst/>
              <a:ahLst/>
              <a:cxnLst/>
              <a:rect l="l" t="t" r="r" b="b"/>
              <a:pathLst>
                <a:path w="12073" h="2017" extrusionOk="0">
                  <a:moveTo>
                    <a:pt x="259" y="2004"/>
                  </a:moveTo>
                  <a:cubicBezTo>
                    <a:pt x="173" y="1992"/>
                    <a:pt x="86" y="2016"/>
                    <a:pt x="0" y="1906"/>
                  </a:cubicBezTo>
                  <a:cubicBezTo>
                    <a:pt x="74" y="1856"/>
                    <a:pt x="136" y="1795"/>
                    <a:pt x="209" y="1770"/>
                  </a:cubicBezTo>
                  <a:cubicBezTo>
                    <a:pt x="541" y="1647"/>
                    <a:pt x="886" y="1549"/>
                    <a:pt x="1242" y="1524"/>
                  </a:cubicBezTo>
                  <a:cubicBezTo>
                    <a:pt x="1771" y="1488"/>
                    <a:pt x="2287" y="1377"/>
                    <a:pt x="2791" y="1180"/>
                  </a:cubicBezTo>
                  <a:cubicBezTo>
                    <a:pt x="3148" y="1045"/>
                    <a:pt x="3516" y="1020"/>
                    <a:pt x="3885" y="971"/>
                  </a:cubicBezTo>
                  <a:cubicBezTo>
                    <a:pt x="4832" y="873"/>
                    <a:pt x="5766" y="676"/>
                    <a:pt x="6700" y="516"/>
                  </a:cubicBezTo>
                  <a:cubicBezTo>
                    <a:pt x="7131" y="455"/>
                    <a:pt x="7573" y="381"/>
                    <a:pt x="8003" y="320"/>
                  </a:cubicBezTo>
                  <a:cubicBezTo>
                    <a:pt x="8643" y="221"/>
                    <a:pt x="9270" y="111"/>
                    <a:pt x="9909" y="62"/>
                  </a:cubicBezTo>
                  <a:cubicBezTo>
                    <a:pt x="10585" y="0"/>
                    <a:pt x="11274" y="0"/>
                    <a:pt x="11950" y="148"/>
                  </a:cubicBezTo>
                  <a:cubicBezTo>
                    <a:pt x="11987" y="148"/>
                    <a:pt x="12023" y="185"/>
                    <a:pt x="12073" y="221"/>
                  </a:cubicBezTo>
                  <a:cubicBezTo>
                    <a:pt x="12023" y="258"/>
                    <a:pt x="11974" y="307"/>
                    <a:pt x="11925" y="320"/>
                  </a:cubicBezTo>
                  <a:cubicBezTo>
                    <a:pt x="11593" y="357"/>
                    <a:pt x="11261" y="418"/>
                    <a:pt x="10942" y="418"/>
                  </a:cubicBezTo>
                  <a:cubicBezTo>
                    <a:pt x="10204" y="393"/>
                    <a:pt x="9479" y="504"/>
                    <a:pt x="8766" y="602"/>
                  </a:cubicBezTo>
                  <a:cubicBezTo>
                    <a:pt x="8348" y="652"/>
                    <a:pt x="7930" y="713"/>
                    <a:pt x="7524" y="775"/>
                  </a:cubicBezTo>
                  <a:cubicBezTo>
                    <a:pt x="6860" y="885"/>
                    <a:pt x="6221" y="1008"/>
                    <a:pt x="5557" y="1119"/>
                  </a:cubicBezTo>
                  <a:cubicBezTo>
                    <a:pt x="4992" y="1205"/>
                    <a:pt x="4426" y="1291"/>
                    <a:pt x="3861" y="1365"/>
                  </a:cubicBezTo>
                  <a:cubicBezTo>
                    <a:pt x="3443" y="1414"/>
                    <a:pt x="3037" y="1488"/>
                    <a:pt x="2631" y="1611"/>
                  </a:cubicBezTo>
                  <a:cubicBezTo>
                    <a:pt x="2152" y="1770"/>
                    <a:pt x="1648" y="1832"/>
                    <a:pt x="1131" y="1844"/>
                  </a:cubicBezTo>
                  <a:cubicBezTo>
                    <a:pt x="873" y="1856"/>
                    <a:pt x="615" y="1906"/>
                    <a:pt x="345" y="1942"/>
                  </a:cubicBezTo>
                  <a:cubicBezTo>
                    <a:pt x="308" y="1942"/>
                    <a:pt x="283" y="1992"/>
                    <a:pt x="246" y="2016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67;p23">
              <a:extLst>
                <a:ext uri="{FF2B5EF4-FFF2-40B4-BE49-F238E27FC236}">
                  <a16:creationId xmlns:a16="http://schemas.microsoft.com/office/drawing/2014/main" id="{7BE8B61A-7FA0-4DB1-83D5-539A158F4A1F}"/>
                </a:ext>
              </a:extLst>
            </p:cNvPr>
            <p:cNvSpPr/>
            <p:nvPr/>
          </p:nvSpPr>
          <p:spPr>
            <a:xfrm>
              <a:off x="-10415427" y="-4486714"/>
              <a:ext cx="337028" cy="60490"/>
            </a:xfrm>
            <a:custGeom>
              <a:avLst/>
              <a:gdLst/>
              <a:ahLst/>
              <a:cxnLst/>
              <a:rect l="l" t="t" r="r" b="b"/>
              <a:pathLst>
                <a:path w="7193" h="1291" extrusionOk="0">
                  <a:moveTo>
                    <a:pt x="1" y="1229"/>
                  </a:moveTo>
                  <a:cubicBezTo>
                    <a:pt x="62" y="1168"/>
                    <a:pt x="99" y="1107"/>
                    <a:pt x="148" y="1082"/>
                  </a:cubicBezTo>
                  <a:cubicBezTo>
                    <a:pt x="332" y="1008"/>
                    <a:pt x="517" y="934"/>
                    <a:pt x="714" y="898"/>
                  </a:cubicBezTo>
                  <a:cubicBezTo>
                    <a:pt x="1599" y="725"/>
                    <a:pt x="2496" y="590"/>
                    <a:pt x="3381" y="418"/>
                  </a:cubicBezTo>
                  <a:cubicBezTo>
                    <a:pt x="4057" y="295"/>
                    <a:pt x="4721" y="184"/>
                    <a:pt x="5410" y="221"/>
                  </a:cubicBezTo>
                  <a:cubicBezTo>
                    <a:pt x="5631" y="234"/>
                    <a:pt x="5852" y="234"/>
                    <a:pt x="6049" y="86"/>
                  </a:cubicBezTo>
                  <a:cubicBezTo>
                    <a:pt x="6135" y="12"/>
                    <a:pt x="6295" y="0"/>
                    <a:pt x="6418" y="0"/>
                  </a:cubicBezTo>
                  <a:cubicBezTo>
                    <a:pt x="6664" y="12"/>
                    <a:pt x="6909" y="49"/>
                    <a:pt x="7143" y="86"/>
                  </a:cubicBezTo>
                  <a:cubicBezTo>
                    <a:pt x="7168" y="86"/>
                    <a:pt x="7192" y="123"/>
                    <a:pt x="7192" y="135"/>
                  </a:cubicBezTo>
                  <a:cubicBezTo>
                    <a:pt x="7180" y="160"/>
                    <a:pt x="7155" y="221"/>
                    <a:pt x="7131" y="221"/>
                  </a:cubicBezTo>
                  <a:cubicBezTo>
                    <a:pt x="6946" y="271"/>
                    <a:pt x="6750" y="283"/>
                    <a:pt x="6602" y="455"/>
                  </a:cubicBezTo>
                  <a:cubicBezTo>
                    <a:pt x="6541" y="529"/>
                    <a:pt x="6405" y="553"/>
                    <a:pt x="6295" y="553"/>
                  </a:cubicBezTo>
                  <a:cubicBezTo>
                    <a:pt x="5987" y="578"/>
                    <a:pt x="5680" y="615"/>
                    <a:pt x="5373" y="602"/>
                  </a:cubicBezTo>
                  <a:cubicBezTo>
                    <a:pt x="4635" y="578"/>
                    <a:pt x="3922" y="676"/>
                    <a:pt x="3197" y="799"/>
                  </a:cubicBezTo>
                  <a:cubicBezTo>
                    <a:pt x="2373" y="959"/>
                    <a:pt x="1562" y="1119"/>
                    <a:pt x="714" y="1193"/>
                  </a:cubicBezTo>
                  <a:cubicBezTo>
                    <a:pt x="541" y="1205"/>
                    <a:pt x="369" y="1266"/>
                    <a:pt x="197" y="1279"/>
                  </a:cubicBezTo>
                  <a:cubicBezTo>
                    <a:pt x="148" y="1291"/>
                    <a:pt x="87" y="1254"/>
                    <a:pt x="1" y="122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68;p23">
              <a:extLst>
                <a:ext uri="{FF2B5EF4-FFF2-40B4-BE49-F238E27FC236}">
                  <a16:creationId xmlns:a16="http://schemas.microsoft.com/office/drawing/2014/main" id="{7846166E-7187-435A-B020-772E7939F818}"/>
                </a:ext>
              </a:extLst>
            </p:cNvPr>
            <p:cNvSpPr/>
            <p:nvPr/>
          </p:nvSpPr>
          <p:spPr>
            <a:xfrm>
              <a:off x="-10751237" y="-4572553"/>
              <a:ext cx="344478" cy="58241"/>
            </a:xfrm>
            <a:custGeom>
              <a:avLst/>
              <a:gdLst/>
              <a:ahLst/>
              <a:cxnLst/>
              <a:rect l="l" t="t" r="r" b="b"/>
              <a:pathLst>
                <a:path w="7352" h="1243" extrusionOk="0">
                  <a:moveTo>
                    <a:pt x="0" y="1070"/>
                  </a:moveTo>
                  <a:cubicBezTo>
                    <a:pt x="50" y="984"/>
                    <a:pt x="148" y="984"/>
                    <a:pt x="222" y="984"/>
                  </a:cubicBezTo>
                  <a:cubicBezTo>
                    <a:pt x="1291" y="947"/>
                    <a:pt x="2324" y="726"/>
                    <a:pt x="3344" y="431"/>
                  </a:cubicBezTo>
                  <a:cubicBezTo>
                    <a:pt x="3811" y="295"/>
                    <a:pt x="4303" y="283"/>
                    <a:pt x="4783" y="197"/>
                  </a:cubicBezTo>
                  <a:cubicBezTo>
                    <a:pt x="4869" y="185"/>
                    <a:pt x="4955" y="197"/>
                    <a:pt x="5041" y="172"/>
                  </a:cubicBezTo>
                  <a:cubicBezTo>
                    <a:pt x="5791" y="0"/>
                    <a:pt x="6528" y="123"/>
                    <a:pt x="7278" y="209"/>
                  </a:cubicBezTo>
                  <a:cubicBezTo>
                    <a:pt x="7290" y="209"/>
                    <a:pt x="7315" y="234"/>
                    <a:pt x="7352" y="259"/>
                  </a:cubicBezTo>
                  <a:cubicBezTo>
                    <a:pt x="7290" y="295"/>
                    <a:pt x="7254" y="332"/>
                    <a:pt x="7204" y="332"/>
                  </a:cubicBezTo>
                  <a:cubicBezTo>
                    <a:pt x="6700" y="381"/>
                    <a:pt x="6184" y="418"/>
                    <a:pt x="5692" y="480"/>
                  </a:cubicBezTo>
                  <a:cubicBezTo>
                    <a:pt x="4770" y="590"/>
                    <a:pt x="3848" y="677"/>
                    <a:pt x="2951" y="910"/>
                  </a:cubicBezTo>
                  <a:cubicBezTo>
                    <a:pt x="2029" y="1156"/>
                    <a:pt x="1082" y="1242"/>
                    <a:pt x="123" y="1119"/>
                  </a:cubicBezTo>
                  <a:cubicBezTo>
                    <a:pt x="86" y="1119"/>
                    <a:pt x="50" y="1094"/>
                    <a:pt x="0" y="107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69;p23">
              <a:extLst>
                <a:ext uri="{FF2B5EF4-FFF2-40B4-BE49-F238E27FC236}">
                  <a16:creationId xmlns:a16="http://schemas.microsoft.com/office/drawing/2014/main" id="{2944A316-8BFC-40F4-AFEF-94201D713E75}"/>
                </a:ext>
              </a:extLst>
            </p:cNvPr>
            <p:cNvSpPr/>
            <p:nvPr/>
          </p:nvSpPr>
          <p:spPr>
            <a:xfrm>
              <a:off x="-10758733" y="-4641664"/>
              <a:ext cx="319176" cy="39218"/>
            </a:xfrm>
            <a:custGeom>
              <a:avLst/>
              <a:gdLst/>
              <a:ahLst/>
              <a:cxnLst/>
              <a:rect l="l" t="t" r="r" b="b"/>
              <a:pathLst>
                <a:path w="6812" h="837" extrusionOk="0">
                  <a:moveTo>
                    <a:pt x="6811" y="160"/>
                  </a:moveTo>
                  <a:cubicBezTo>
                    <a:pt x="6725" y="246"/>
                    <a:pt x="6602" y="234"/>
                    <a:pt x="6504" y="246"/>
                  </a:cubicBezTo>
                  <a:cubicBezTo>
                    <a:pt x="6147" y="283"/>
                    <a:pt x="5803" y="308"/>
                    <a:pt x="5447" y="357"/>
                  </a:cubicBezTo>
                  <a:cubicBezTo>
                    <a:pt x="4930" y="443"/>
                    <a:pt x="4402" y="492"/>
                    <a:pt x="3873" y="516"/>
                  </a:cubicBezTo>
                  <a:cubicBezTo>
                    <a:pt x="3332" y="553"/>
                    <a:pt x="2779" y="627"/>
                    <a:pt x="2238" y="713"/>
                  </a:cubicBezTo>
                  <a:cubicBezTo>
                    <a:pt x="1537" y="836"/>
                    <a:pt x="837" y="824"/>
                    <a:pt x="136" y="750"/>
                  </a:cubicBezTo>
                  <a:cubicBezTo>
                    <a:pt x="99" y="750"/>
                    <a:pt x="62" y="713"/>
                    <a:pt x="1" y="689"/>
                  </a:cubicBezTo>
                  <a:cubicBezTo>
                    <a:pt x="62" y="652"/>
                    <a:pt x="99" y="615"/>
                    <a:pt x="148" y="603"/>
                  </a:cubicBezTo>
                  <a:cubicBezTo>
                    <a:pt x="308" y="590"/>
                    <a:pt x="455" y="578"/>
                    <a:pt x="615" y="578"/>
                  </a:cubicBezTo>
                  <a:cubicBezTo>
                    <a:pt x="1082" y="578"/>
                    <a:pt x="1537" y="529"/>
                    <a:pt x="1992" y="443"/>
                  </a:cubicBezTo>
                  <a:cubicBezTo>
                    <a:pt x="2730" y="308"/>
                    <a:pt x="3467" y="209"/>
                    <a:pt x="4217" y="172"/>
                  </a:cubicBezTo>
                  <a:cubicBezTo>
                    <a:pt x="4635" y="160"/>
                    <a:pt x="5053" y="86"/>
                    <a:pt x="5459" y="37"/>
                  </a:cubicBezTo>
                  <a:cubicBezTo>
                    <a:pt x="5901" y="0"/>
                    <a:pt x="6344" y="25"/>
                    <a:pt x="6774" y="111"/>
                  </a:cubicBezTo>
                  <a:cubicBezTo>
                    <a:pt x="6787" y="123"/>
                    <a:pt x="6799" y="148"/>
                    <a:pt x="6811" y="16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70;p23">
              <a:extLst>
                <a:ext uri="{FF2B5EF4-FFF2-40B4-BE49-F238E27FC236}">
                  <a16:creationId xmlns:a16="http://schemas.microsoft.com/office/drawing/2014/main" id="{DA071FA8-AA54-4626-815E-C557FE44F317}"/>
                </a:ext>
              </a:extLst>
            </p:cNvPr>
            <p:cNvSpPr/>
            <p:nvPr/>
          </p:nvSpPr>
          <p:spPr>
            <a:xfrm>
              <a:off x="-10275471" y="-4614020"/>
              <a:ext cx="233900" cy="39780"/>
            </a:xfrm>
            <a:custGeom>
              <a:avLst/>
              <a:gdLst/>
              <a:ahLst/>
              <a:cxnLst/>
              <a:rect l="l" t="t" r="r" b="b"/>
              <a:pathLst>
                <a:path w="4992" h="849" extrusionOk="0">
                  <a:moveTo>
                    <a:pt x="13" y="701"/>
                  </a:moveTo>
                  <a:cubicBezTo>
                    <a:pt x="271" y="664"/>
                    <a:pt x="517" y="615"/>
                    <a:pt x="775" y="578"/>
                  </a:cubicBezTo>
                  <a:cubicBezTo>
                    <a:pt x="1144" y="529"/>
                    <a:pt x="1513" y="467"/>
                    <a:pt x="1882" y="418"/>
                  </a:cubicBezTo>
                  <a:cubicBezTo>
                    <a:pt x="2533" y="320"/>
                    <a:pt x="3185" y="246"/>
                    <a:pt x="3836" y="160"/>
                  </a:cubicBezTo>
                  <a:cubicBezTo>
                    <a:pt x="4095" y="123"/>
                    <a:pt x="4353" y="49"/>
                    <a:pt x="4611" y="13"/>
                  </a:cubicBezTo>
                  <a:cubicBezTo>
                    <a:pt x="4697" y="0"/>
                    <a:pt x="4795" y="0"/>
                    <a:pt x="4881" y="13"/>
                  </a:cubicBezTo>
                  <a:cubicBezTo>
                    <a:pt x="4918" y="13"/>
                    <a:pt x="4955" y="49"/>
                    <a:pt x="4992" y="74"/>
                  </a:cubicBezTo>
                  <a:cubicBezTo>
                    <a:pt x="4967" y="99"/>
                    <a:pt x="4943" y="148"/>
                    <a:pt x="4918" y="172"/>
                  </a:cubicBezTo>
                  <a:cubicBezTo>
                    <a:pt x="4709" y="246"/>
                    <a:pt x="4513" y="357"/>
                    <a:pt x="4304" y="406"/>
                  </a:cubicBezTo>
                  <a:cubicBezTo>
                    <a:pt x="3984" y="480"/>
                    <a:pt x="3652" y="517"/>
                    <a:pt x="3332" y="566"/>
                  </a:cubicBezTo>
                  <a:cubicBezTo>
                    <a:pt x="2767" y="640"/>
                    <a:pt x="2201" y="713"/>
                    <a:pt x="1624" y="762"/>
                  </a:cubicBezTo>
                  <a:cubicBezTo>
                    <a:pt x="1169" y="812"/>
                    <a:pt x="714" y="824"/>
                    <a:pt x="247" y="849"/>
                  </a:cubicBezTo>
                  <a:cubicBezTo>
                    <a:pt x="173" y="849"/>
                    <a:pt x="87" y="812"/>
                    <a:pt x="1" y="799"/>
                  </a:cubicBezTo>
                  <a:cubicBezTo>
                    <a:pt x="1" y="775"/>
                    <a:pt x="13" y="738"/>
                    <a:pt x="13" y="70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71;p23">
              <a:extLst>
                <a:ext uri="{FF2B5EF4-FFF2-40B4-BE49-F238E27FC236}">
                  <a16:creationId xmlns:a16="http://schemas.microsoft.com/office/drawing/2014/main" id="{9F8C70FF-87C9-4B22-B7B2-621DD7FC662F}"/>
                </a:ext>
              </a:extLst>
            </p:cNvPr>
            <p:cNvSpPr/>
            <p:nvPr/>
          </p:nvSpPr>
          <p:spPr>
            <a:xfrm>
              <a:off x="-10803667" y="-4448715"/>
              <a:ext cx="123322" cy="25958"/>
            </a:xfrm>
            <a:custGeom>
              <a:avLst/>
              <a:gdLst/>
              <a:ahLst/>
              <a:cxnLst/>
              <a:rect l="l" t="t" r="r" b="b"/>
              <a:pathLst>
                <a:path w="2632" h="554" extrusionOk="0">
                  <a:moveTo>
                    <a:pt x="1" y="431"/>
                  </a:moveTo>
                  <a:cubicBezTo>
                    <a:pt x="99" y="382"/>
                    <a:pt x="161" y="332"/>
                    <a:pt x="210" y="332"/>
                  </a:cubicBezTo>
                  <a:cubicBezTo>
                    <a:pt x="751" y="234"/>
                    <a:pt x="1292" y="136"/>
                    <a:pt x="1832" y="37"/>
                  </a:cubicBezTo>
                  <a:cubicBezTo>
                    <a:pt x="2078" y="0"/>
                    <a:pt x="2312" y="13"/>
                    <a:pt x="2545" y="62"/>
                  </a:cubicBezTo>
                  <a:cubicBezTo>
                    <a:pt x="2582" y="74"/>
                    <a:pt x="2607" y="123"/>
                    <a:pt x="2632" y="160"/>
                  </a:cubicBezTo>
                  <a:cubicBezTo>
                    <a:pt x="2619" y="173"/>
                    <a:pt x="2595" y="197"/>
                    <a:pt x="2582" y="197"/>
                  </a:cubicBezTo>
                  <a:cubicBezTo>
                    <a:pt x="2127" y="283"/>
                    <a:pt x="1685" y="382"/>
                    <a:pt x="1230" y="455"/>
                  </a:cubicBezTo>
                  <a:cubicBezTo>
                    <a:pt x="837" y="504"/>
                    <a:pt x="443" y="554"/>
                    <a:pt x="1" y="43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72;p23">
              <a:extLst>
                <a:ext uri="{FF2B5EF4-FFF2-40B4-BE49-F238E27FC236}">
                  <a16:creationId xmlns:a16="http://schemas.microsoft.com/office/drawing/2014/main" id="{25910215-E3C7-4C46-B9E1-CFD5B6C3FADD}"/>
                </a:ext>
              </a:extLst>
            </p:cNvPr>
            <p:cNvSpPr/>
            <p:nvPr/>
          </p:nvSpPr>
          <p:spPr>
            <a:xfrm>
              <a:off x="-10126285" y="-4736124"/>
              <a:ext cx="103737" cy="25958"/>
            </a:xfrm>
            <a:custGeom>
              <a:avLst/>
              <a:gdLst/>
              <a:ahLst/>
              <a:cxnLst/>
              <a:rect l="l" t="t" r="r" b="b"/>
              <a:pathLst>
                <a:path w="2214" h="554" extrusionOk="0">
                  <a:moveTo>
                    <a:pt x="2214" y="123"/>
                  </a:moveTo>
                  <a:cubicBezTo>
                    <a:pt x="2189" y="184"/>
                    <a:pt x="2177" y="234"/>
                    <a:pt x="2152" y="246"/>
                  </a:cubicBezTo>
                  <a:cubicBezTo>
                    <a:pt x="2054" y="283"/>
                    <a:pt x="1943" y="307"/>
                    <a:pt x="1833" y="320"/>
                  </a:cubicBezTo>
                  <a:cubicBezTo>
                    <a:pt x="1427" y="357"/>
                    <a:pt x="1009" y="406"/>
                    <a:pt x="591" y="406"/>
                  </a:cubicBezTo>
                  <a:cubicBezTo>
                    <a:pt x="407" y="406"/>
                    <a:pt x="222" y="553"/>
                    <a:pt x="1" y="455"/>
                  </a:cubicBezTo>
                  <a:cubicBezTo>
                    <a:pt x="357" y="172"/>
                    <a:pt x="775" y="172"/>
                    <a:pt x="1181" y="111"/>
                  </a:cubicBezTo>
                  <a:cubicBezTo>
                    <a:pt x="1525" y="62"/>
                    <a:pt x="1869" y="0"/>
                    <a:pt x="2214" y="12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73;p23">
              <a:extLst>
                <a:ext uri="{FF2B5EF4-FFF2-40B4-BE49-F238E27FC236}">
                  <a16:creationId xmlns:a16="http://schemas.microsoft.com/office/drawing/2014/main" id="{9FADADA0-C5D4-4EF2-9F45-DFDAA36C92CB}"/>
                </a:ext>
              </a:extLst>
            </p:cNvPr>
            <p:cNvSpPr/>
            <p:nvPr/>
          </p:nvSpPr>
          <p:spPr>
            <a:xfrm>
              <a:off x="-10634333" y="-4447544"/>
              <a:ext cx="33501" cy="14431"/>
            </a:xfrm>
            <a:custGeom>
              <a:avLst/>
              <a:gdLst/>
              <a:ahLst/>
              <a:cxnLst/>
              <a:rect l="l" t="t" r="r" b="b"/>
              <a:pathLst>
                <a:path w="715" h="308" extrusionOk="0">
                  <a:moveTo>
                    <a:pt x="222" y="49"/>
                  </a:moveTo>
                  <a:cubicBezTo>
                    <a:pt x="394" y="49"/>
                    <a:pt x="554" y="0"/>
                    <a:pt x="714" y="98"/>
                  </a:cubicBezTo>
                  <a:cubicBezTo>
                    <a:pt x="616" y="234"/>
                    <a:pt x="456" y="209"/>
                    <a:pt x="321" y="258"/>
                  </a:cubicBezTo>
                  <a:cubicBezTo>
                    <a:pt x="222" y="295"/>
                    <a:pt x="112" y="295"/>
                    <a:pt x="1" y="307"/>
                  </a:cubicBezTo>
                  <a:cubicBezTo>
                    <a:pt x="1" y="123"/>
                    <a:pt x="185" y="148"/>
                    <a:pt x="235" y="37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74;p23">
              <a:extLst>
                <a:ext uri="{FF2B5EF4-FFF2-40B4-BE49-F238E27FC236}">
                  <a16:creationId xmlns:a16="http://schemas.microsoft.com/office/drawing/2014/main" id="{9B9BC12D-9E1F-4D96-BF05-9EF0D6B7D4BF}"/>
                </a:ext>
              </a:extLst>
            </p:cNvPr>
            <p:cNvSpPr/>
            <p:nvPr/>
          </p:nvSpPr>
          <p:spPr>
            <a:xfrm>
              <a:off x="-10860690" y="-5460783"/>
              <a:ext cx="379057" cy="61146"/>
            </a:xfrm>
            <a:custGeom>
              <a:avLst/>
              <a:gdLst/>
              <a:ahLst/>
              <a:cxnLst/>
              <a:rect l="l" t="t" r="r" b="b"/>
              <a:pathLst>
                <a:path w="8090" h="1305" extrusionOk="0">
                  <a:moveTo>
                    <a:pt x="1" y="1206"/>
                  </a:moveTo>
                  <a:cubicBezTo>
                    <a:pt x="505" y="1071"/>
                    <a:pt x="923" y="984"/>
                    <a:pt x="1365" y="960"/>
                  </a:cubicBezTo>
                  <a:cubicBezTo>
                    <a:pt x="2029" y="923"/>
                    <a:pt x="2681" y="886"/>
                    <a:pt x="3344" y="837"/>
                  </a:cubicBezTo>
                  <a:cubicBezTo>
                    <a:pt x="4205" y="763"/>
                    <a:pt x="5041" y="579"/>
                    <a:pt x="5889" y="407"/>
                  </a:cubicBezTo>
                  <a:cubicBezTo>
                    <a:pt x="6602" y="259"/>
                    <a:pt x="7315" y="136"/>
                    <a:pt x="8028" y="1"/>
                  </a:cubicBezTo>
                  <a:cubicBezTo>
                    <a:pt x="8053" y="1"/>
                    <a:pt x="8090" y="26"/>
                    <a:pt x="8090" y="38"/>
                  </a:cubicBezTo>
                  <a:cubicBezTo>
                    <a:pt x="8077" y="75"/>
                    <a:pt x="8077" y="124"/>
                    <a:pt x="8053" y="149"/>
                  </a:cubicBezTo>
                  <a:cubicBezTo>
                    <a:pt x="7967" y="210"/>
                    <a:pt x="7881" y="284"/>
                    <a:pt x="7782" y="308"/>
                  </a:cubicBezTo>
                  <a:cubicBezTo>
                    <a:pt x="7573" y="382"/>
                    <a:pt x="7352" y="431"/>
                    <a:pt x="7143" y="480"/>
                  </a:cubicBezTo>
                  <a:cubicBezTo>
                    <a:pt x="6553" y="603"/>
                    <a:pt x="5975" y="714"/>
                    <a:pt x="5385" y="837"/>
                  </a:cubicBezTo>
                  <a:cubicBezTo>
                    <a:pt x="4562" y="1009"/>
                    <a:pt x="3738" y="1132"/>
                    <a:pt x="2902" y="1169"/>
                  </a:cubicBezTo>
                  <a:cubicBezTo>
                    <a:pt x="2201" y="1206"/>
                    <a:pt x="1488" y="1243"/>
                    <a:pt x="787" y="1267"/>
                  </a:cubicBezTo>
                  <a:cubicBezTo>
                    <a:pt x="554" y="1279"/>
                    <a:pt x="308" y="1304"/>
                    <a:pt x="1" y="1206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75;p23">
              <a:extLst>
                <a:ext uri="{FF2B5EF4-FFF2-40B4-BE49-F238E27FC236}">
                  <a16:creationId xmlns:a16="http://schemas.microsoft.com/office/drawing/2014/main" id="{6E924D37-58F0-44DF-ADB8-8B927E2584BC}"/>
                </a:ext>
              </a:extLst>
            </p:cNvPr>
            <p:cNvSpPr/>
            <p:nvPr/>
          </p:nvSpPr>
          <p:spPr>
            <a:xfrm>
              <a:off x="-10879104" y="-5360513"/>
              <a:ext cx="368702" cy="36313"/>
            </a:xfrm>
            <a:custGeom>
              <a:avLst/>
              <a:gdLst/>
              <a:ahLst/>
              <a:cxnLst/>
              <a:rect l="l" t="t" r="r" b="b"/>
              <a:pathLst>
                <a:path w="7869" h="775" extrusionOk="0">
                  <a:moveTo>
                    <a:pt x="7868" y="111"/>
                  </a:moveTo>
                  <a:cubicBezTo>
                    <a:pt x="7782" y="160"/>
                    <a:pt x="7733" y="209"/>
                    <a:pt x="7671" y="209"/>
                  </a:cubicBezTo>
                  <a:cubicBezTo>
                    <a:pt x="6848" y="357"/>
                    <a:pt x="6036" y="553"/>
                    <a:pt x="5200" y="639"/>
                  </a:cubicBezTo>
                  <a:cubicBezTo>
                    <a:pt x="4930" y="652"/>
                    <a:pt x="4672" y="676"/>
                    <a:pt x="4414" y="688"/>
                  </a:cubicBezTo>
                  <a:cubicBezTo>
                    <a:pt x="4082" y="701"/>
                    <a:pt x="3750" y="701"/>
                    <a:pt x="3418" y="688"/>
                  </a:cubicBezTo>
                  <a:cubicBezTo>
                    <a:pt x="2582" y="676"/>
                    <a:pt x="1746" y="701"/>
                    <a:pt x="910" y="750"/>
                  </a:cubicBezTo>
                  <a:cubicBezTo>
                    <a:pt x="664" y="775"/>
                    <a:pt x="431" y="762"/>
                    <a:pt x="185" y="750"/>
                  </a:cubicBezTo>
                  <a:cubicBezTo>
                    <a:pt x="123" y="750"/>
                    <a:pt x="62" y="701"/>
                    <a:pt x="0" y="676"/>
                  </a:cubicBezTo>
                  <a:cubicBezTo>
                    <a:pt x="49" y="578"/>
                    <a:pt x="135" y="578"/>
                    <a:pt x="222" y="566"/>
                  </a:cubicBezTo>
                  <a:cubicBezTo>
                    <a:pt x="1426" y="418"/>
                    <a:pt x="2643" y="381"/>
                    <a:pt x="3848" y="406"/>
                  </a:cubicBezTo>
                  <a:cubicBezTo>
                    <a:pt x="4598" y="418"/>
                    <a:pt x="5348" y="357"/>
                    <a:pt x="6086" y="221"/>
                  </a:cubicBezTo>
                  <a:cubicBezTo>
                    <a:pt x="6430" y="160"/>
                    <a:pt x="6774" y="111"/>
                    <a:pt x="7130" y="61"/>
                  </a:cubicBezTo>
                  <a:cubicBezTo>
                    <a:pt x="7364" y="37"/>
                    <a:pt x="7598" y="0"/>
                    <a:pt x="7868" y="11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76;p23">
              <a:extLst>
                <a:ext uri="{FF2B5EF4-FFF2-40B4-BE49-F238E27FC236}">
                  <a16:creationId xmlns:a16="http://schemas.microsoft.com/office/drawing/2014/main" id="{07BFE87A-9812-4E9E-9A02-006AF949482B}"/>
                </a:ext>
              </a:extLst>
            </p:cNvPr>
            <p:cNvSpPr/>
            <p:nvPr/>
          </p:nvSpPr>
          <p:spPr>
            <a:xfrm>
              <a:off x="-11108928" y="-4719443"/>
              <a:ext cx="247722" cy="267308"/>
            </a:xfrm>
            <a:custGeom>
              <a:avLst/>
              <a:gdLst/>
              <a:ahLst/>
              <a:cxnLst/>
              <a:rect l="l" t="t" r="r" b="b"/>
              <a:pathLst>
                <a:path w="5287" h="5705" extrusionOk="0">
                  <a:moveTo>
                    <a:pt x="111" y="1"/>
                  </a:moveTo>
                  <a:cubicBezTo>
                    <a:pt x="135" y="13"/>
                    <a:pt x="160" y="13"/>
                    <a:pt x="172" y="13"/>
                  </a:cubicBezTo>
                  <a:cubicBezTo>
                    <a:pt x="246" y="74"/>
                    <a:pt x="320" y="111"/>
                    <a:pt x="381" y="173"/>
                  </a:cubicBezTo>
                  <a:cubicBezTo>
                    <a:pt x="1402" y="1193"/>
                    <a:pt x="2447" y="2176"/>
                    <a:pt x="3393" y="3246"/>
                  </a:cubicBezTo>
                  <a:cubicBezTo>
                    <a:pt x="3873" y="3787"/>
                    <a:pt x="4377" y="4328"/>
                    <a:pt x="4868" y="4856"/>
                  </a:cubicBezTo>
                  <a:cubicBezTo>
                    <a:pt x="5040" y="5053"/>
                    <a:pt x="5200" y="5274"/>
                    <a:pt x="5274" y="5533"/>
                  </a:cubicBezTo>
                  <a:cubicBezTo>
                    <a:pt x="5286" y="5582"/>
                    <a:pt x="5237" y="5643"/>
                    <a:pt x="5188" y="5692"/>
                  </a:cubicBezTo>
                  <a:cubicBezTo>
                    <a:pt x="5176" y="5705"/>
                    <a:pt x="5102" y="5705"/>
                    <a:pt x="5077" y="5680"/>
                  </a:cubicBezTo>
                  <a:cubicBezTo>
                    <a:pt x="5004" y="5631"/>
                    <a:pt x="4930" y="5569"/>
                    <a:pt x="4881" y="5508"/>
                  </a:cubicBezTo>
                  <a:cubicBezTo>
                    <a:pt x="4524" y="5029"/>
                    <a:pt x="4131" y="4586"/>
                    <a:pt x="3713" y="4156"/>
                  </a:cubicBezTo>
                  <a:cubicBezTo>
                    <a:pt x="3602" y="4045"/>
                    <a:pt x="3491" y="3947"/>
                    <a:pt x="3393" y="3824"/>
                  </a:cubicBezTo>
                  <a:cubicBezTo>
                    <a:pt x="2459" y="2767"/>
                    <a:pt x="1463" y="1759"/>
                    <a:pt x="467" y="763"/>
                  </a:cubicBezTo>
                  <a:cubicBezTo>
                    <a:pt x="320" y="603"/>
                    <a:pt x="172" y="431"/>
                    <a:pt x="37" y="259"/>
                  </a:cubicBezTo>
                  <a:cubicBezTo>
                    <a:pt x="0" y="222"/>
                    <a:pt x="12" y="136"/>
                    <a:pt x="25" y="74"/>
                  </a:cubicBezTo>
                  <a:cubicBezTo>
                    <a:pt x="25" y="50"/>
                    <a:pt x="86" y="25"/>
                    <a:pt x="111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77;p23">
              <a:extLst>
                <a:ext uri="{FF2B5EF4-FFF2-40B4-BE49-F238E27FC236}">
                  <a16:creationId xmlns:a16="http://schemas.microsoft.com/office/drawing/2014/main" id="{B1CADDEA-C4C5-41F1-9CC6-A957945284DB}"/>
                </a:ext>
              </a:extLst>
            </p:cNvPr>
            <p:cNvSpPr/>
            <p:nvPr/>
          </p:nvSpPr>
          <p:spPr>
            <a:xfrm>
              <a:off x="-11069757" y="-4573724"/>
              <a:ext cx="195854" cy="209161"/>
            </a:xfrm>
            <a:custGeom>
              <a:avLst/>
              <a:gdLst/>
              <a:ahLst/>
              <a:cxnLst/>
              <a:rect l="l" t="t" r="r" b="b"/>
              <a:pathLst>
                <a:path w="4180" h="4464" extrusionOk="0">
                  <a:moveTo>
                    <a:pt x="74" y="1"/>
                  </a:moveTo>
                  <a:cubicBezTo>
                    <a:pt x="172" y="62"/>
                    <a:pt x="258" y="124"/>
                    <a:pt x="344" y="197"/>
                  </a:cubicBezTo>
                  <a:cubicBezTo>
                    <a:pt x="787" y="566"/>
                    <a:pt x="1242" y="911"/>
                    <a:pt x="1647" y="1316"/>
                  </a:cubicBezTo>
                  <a:cubicBezTo>
                    <a:pt x="2213" y="1869"/>
                    <a:pt x="2742" y="2459"/>
                    <a:pt x="3282" y="3050"/>
                  </a:cubicBezTo>
                  <a:cubicBezTo>
                    <a:pt x="3578" y="3369"/>
                    <a:pt x="3885" y="3701"/>
                    <a:pt x="4094" y="4082"/>
                  </a:cubicBezTo>
                  <a:cubicBezTo>
                    <a:pt x="4131" y="4144"/>
                    <a:pt x="4168" y="4205"/>
                    <a:pt x="4168" y="4267"/>
                  </a:cubicBezTo>
                  <a:cubicBezTo>
                    <a:pt x="4180" y="4328"/>
                    <a:pt x="4155" y="4414"/>
                    <a:pt x="4118" y="4439"/>
                  </a:cubicBezTo>
                  <a:cubicBezTo>
                    <a:pt x="4069" y="4463"/>
                    <a:pt x="3983" y="4439"/>
                    <a:pt x="3934" y="4402"/>
                  </a:cubicBezTo>
                  <a:cubicBezTo>
                    <a:pt x="3873" y="4377"/>
                    <a:pt x="3836" y="4316"/>
                    <a:pt x="3799" y="4267"/>
                  </a:cubicBezTo>
                  <a:cubicBezTo>
                    <a:pt x="3479" y="3787"/>
                    <a:pt x="3086" y="3369"/>
                    <a:pt x="2692" y="2951"/>
                  </a:cubicBezTo>
                  <a:cubicBezTo>
                    <a:pt x="2336" y="2582"/>
                    <a:pt x="1992" y="2214"/>
                    <a:pt x="1660" y="1833"/>
                  </a:cubicBezTo>
                  <a:cubicBezTo>
                    <a:pt x="1377" y="1525"/>
                    <a:pt x="1082" y="1230"/>
                    <a:pt x="762" y="947"/>
                  </a:cubicBezTo>
                  <a:cubicBezTo>
                    <a:pt x="529" y="751"/>
                    <a:pt x="320" y="517"/>
                    <a:pt x="111" y="284"/>
                  </a:cubicBezTo>
                  <a:cubicBezTo>
                    <a:pt x="62" y="234"/>
                    <a:pt x="37" y="148"/>
                    <a:pt x="0" y="75"/>
                  </a:cubicBezTo>
                  <a:cubicBezTo>
                    <a:pt x="25" y="50"/>
                    <a:pt x="49" y="25"/>
                    <a:pt x="74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78;p23">
              <a:extLst>
                <a:ext uri="{FF2B5EF4-FFF2-40B4-BE49-F238E27FC236}">
                  <a16:creationId xmlns:a16="http://schemas.microsoft.com/office/drawing/2014/main" id="{CAC6DBBE-39F1-478E-9DDF-17306716AD6D}"/>
                </a:ext>
              </a:extLst>
            </p:cNvPr>
            <p:cNvSpPr/>
            <p:nvPr/>
          </p:nvSpPr>
          <p:spPr>
            <a:xfrm>
              <a:off x="-10308879" y="-5497049"/>
              <a:ext cx="70329" cy="95069"/>
            </a:xfrm>
            <a:custGeom>
              <a:avLst/>
              <a:gdLst/>
              <a:ahLst/>
              <a:cxnLst/>
              <a:rect l="l" t="t" r="r" b="b"/>
              <a:pathLst>
                <a:path w="1501" h="2029" extrusionOk="0">
                  <a:moveTo>
                    <a:pt x="50" y="2029"/>
                  </a:moveTo>
                  <a:cubicBezTo>
                    <a:pt x="38" y="1992"/>
                    <a:pt x="1" y="1943"/>
                    <a:pt x="13" y="1918"/>
                  </a:cubicBezTo>
                  <a:cubicBezTo>
                    <a:pt x="308" y="1168"/>
                    <a:pt x="738" y="517"/>
                    <a:pt x="1390" y="25"/>
                  </a:cubicBezTo>
                  <a:cubicBezTo>
                    <a:pt x="1439" y="0"/>
                    <a:pt x="1476" y="13"/>
                    <a:pt x="1501" y="74"/>
                  </a:cubicBezTo>
                  <a:cubicBezTo>
                    <a:pt x="1501" y="87"/>
                    <a:pt x="1501" y="123"/>
                    <a:pt x="1488" y="136"/>
                  </a:cubicBezTo>
                  <a:cubicBezTo>
                    <a:pt x="1353" y="283"/>
                    <a:pt x="1230" y="431"/>
                    <a:pt x="1083" y="566"/>
                  </a:cubicBezTo>
                  <a:cubicBezTo>
                    <a:pt x="800" y="849"/>
                    <a:pt x="579" y="1168"/>
                    <a:pt x="443" y="1562"/>
                  </a:cubicBezTo>
                  <a:cubicBezTo>
                    <a:pt x="394" y="1722"/>
                    <a:pt x="271" y="1857"/>
                    <a:pt x="173" y="2004"/>
                  </a:cubicBezTo>
                  <a:cubicBezTo>
                    <a:pt x="148" y="2029"/>
                    <a:pt x="99" y="2017"/>
                    <a:pt x="50" y="2029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79;p23">
              <a:extLst>
                <a:ext uri="{FF2B5EF4-FFF2-40B4-BE49-F238E27FC236}">
                  <a16:creationId xmlns:a16="http://schemas.microsoft.com/office/drawing/2014/main" id="{63D592AF-10EE-4356-840E-027B549387EA}"/>
                </a:ext>
              </a:extLst>
            </p:cNvPr>
            <p:cNvSpPr/>
            <p:nvPr/>
          </p:nvSpPr>
          <p:spPr>
            <a:xfrm>
              <a:off x="-10258181" y="-5467109"/>
              <a:ext cx="71501" cy="91086"/>
            </a:xfrm>
            <a:custGeom>
              <a:avLst/>
              <a:gdLst/>
              <a:ahLst/>
              <a:cxnLst/>
              <a:rect l="l" t="t" r="r" b="b"/>
              <a:pathLst>
                <a:path w="1526" h="1944" extrusionOk="0">
                  <a:moveTo>
                    <a:pt x="50" y="1943"/>
                  </a:moveTo>
                  <a:cubicBezTo>
                    <a:pt x="38" y="1931"/>
                    <a:pt x="13" y="1919"/>
                    <a:pt x="13" y="1894"/>
                  </a:cubicBezTo>
                  <a:cubicBezTo>
                    <a:pt x="1" y="1857"/>
                    <a:pt x="1" y="1796"/>
                    <a:pt x="25" y="1771"/>
                  </a:cubicBezTo>
                  <a:cubicBezTo>
                    <a:pt x="296" y="1476"/>
                    <a:pt x="480" y="1144"/>
                    <a:pt x="677" y="800"/>
                  </a:cubicBezTo>
                  <a:cubicBezTo>
                    <a:pt x="861" y="468"/>
                    <a:pt x="1156" y="222"/>
                    <a:pt x="1451" y="13"/>
                  </a:cubicBezTo>
                  <a:cubicBezTo>
                    <a:pt x="1464" y="1"/>
                    <a:pt x="1488" y="13"/>
                    <a:pt x="1500" y="25"/>
                  </a:cubicBezTo>
                  <a:cubicBezTo>
                    <a:pt x="1513" y="25"/>
                    <a:pt x="1525" y="62"/>
                    <a:pt x="1525" y="62"/>
                  </a:cubicBezTo>
                  <a:cubicBezTo>
                    <a:pt x="1451" y="148"/>
                    <a:pt x="1390" y="247"/>
                    <a:pt x="1316" y="320"/>
                  </a:cubicBezTo>
                  <a:cubicBezTo>
                    <a:pt x="1058" y="566"/>
                    <a:pt x="837" y="837"/>
                    <a:pt x="714" y="1169"/>
                  </a:cubicBezTo>
                  <a:cubicBezTo>
                    <a:pt x="603" y="1464"/>
                    <a:pt x="406" y="1697"/>
                    <a:pt x="160" y="1894"/>
                  </a:cubicBezTo>
                  <a:cubicBezTo>
                    <a:pt x="136" y="1919"/>
                    <a:pt x="87" y="1931"/>
                    <a:pt x="50" y="194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80;p23">
              <a:extLst>
                <a:ext uri="{FF2B5EF4-FFF2-40B4-BE49-F238E27FC236}">
                  <a16:creationId xmlns:a16="http://schemas.microsoft.com/office/drawing/2014/main" id="{138D5D69-E44D-4623-A80F-C0E8392667F9}"/>
                </a:ext>
              </a:extLst>
            </p:cNvPr>
            <p:cNvSpPr/>
            <p:nvPr/>
          </p:nvSpPr>
          <p:spPr>
            <a:xfrm>
              <a:off x="-10324434" y="-5383004"/>
              <a:ext cx="3514" cy="5810"/>
            </a:xfrm>
            <a:custGeom>
              <a:avLst/>
              <a:gdLst/>
              <a:ahLst/>
              <a:cxnLst/>
              <a:rect l="l" t="t" r="r" b="b"/>
              <a:pathLst>
                <a:path w="75" h="124" extrusionOk="0">
                  <a:moveTo>
                    <a:pt x="75" y="37"/>
                  </a:moveTo>
                  <a:cubicBezTo>
                    <a:pt x="62" y="62"/>
                    <a:pt x="50" y="87"/>
                    <a:pt x="25" y="124"/>
                  </a:cubicBezTo>
                  <a:cubicBezTo>
                    <a:pt x="25" y="99"/>
                    <a:pt x="1" y="87"/>
                    <a:pt x="1" y="74"/>
                  </a:cubicBezTo>
                  <a:cubicBezTo>
                    <a:pt x="13" y="50"/>
                    <a:pt x="38" y="25"/>
                    <a:pt x="50" y="1"/>
                  </a:cubicBezTo>
                  <a:cubicBezTo>
                    <a:pt x="62" y="13"/>
                    <a:pt x="75" y="25"/>
                    <a:pt x="75" y="37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81;p23">
              <a:extLst>
                <a:ext uri="{FF2B5EF4-FFF2-40B4-BE49-F238E27FC236}">
                  <a16:creationId xmlns:a16="http://schemas.microsoft.com/office/drawing/2014/main" id="{286F47F0-D886-4487-AB59-B77BB46B7980}"/>
                </a:ext>
              </a:extLst>
            </p:cNvPr>
            <p:cNvSpPr/>
            <p:nvPr/>
          </p:nvSpPr>
          <p:spPr>
            <a:xfrm>
              <a:off x="-10996616" y="-5556976"/>
              <a:ext cx="6372" cy="6419"/>
            </a:xfrm>
            <a:custGeom>
              <a:avLst/>
              <a:gdLst/>
              <a:ahLst/>
              <a:cxnLst/>
              <a:rect l="l" t="t" r="r" b="b"/>
              <a:pathLst>
                <a:path w="136" h="137" extrusionOk="0">
                  <a:moveTo>
                    <a:pt x="0" y="13"/>
                  </a:moveTo>
                  <a:cubicBezTo>
                    <a:pt x="37" y="26"/>
                    <a:pt x="86" y="13"/>
                    <a:pt x="111" y="38"/>
                  </a:cubicBezTo>
                  <a:cubicBezTo>
                    <a:pt x="136" y="50"/>
                    <a:pt x="123" y="99"/>
                    <a:pt x="123" y="136"/>
                  </a:cubicBezTo>
                  <a:cubicBezTo>
                    <a:pt x="86" y="136"/>
                    <a:pt x="37" y="136"/>
                    <a:pt x="25" y="124"/>
                  </a:cubicBezTo>
                  <a:cubicBezTo>
                    <a:pt x="0" y="87"/>
                    <a:pt x="13" y="50"/>
                    <a:pt x="13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82;p23">
              <a:extLst>
                <a:ext uri="{FF2B5EF4-FFF2-40B4-BE49-F238E27FC236}">
                  <a16:creationId xmlns:a16="http://schemas.microsoft.com/office/drawing/2014/main" id="{E82535D2-4B02-443F-B726-231DDBDDCFF3}"/>
                </a:ext>
              </a:extLst>
            </p:cNvPr>
            <p:cNvSpPr/>
            <p:nvPr/>
          </p:nvSpPr>
          <p:spPr>
            <a:xfrm>
              <a:off x="-10925209" y="-5501078"/>
              <a:ext cx="9840" cy="13869"/>
            </a:xfrm>
            <a:custGeom>
              <a:avLst/>
              <a:gdLst/>
              <a:ahLst/>
              <a:cxnLst/>
              <a:rect l="l" t="t" r="r" b="b"/>
              <a:pathLst>
                <a:path w="210" h="296" extrusionOk="0">
                  <a:moveTo>
                    <a:pt x="210" y="25"/>
                  </a:moveTo>
                  <a:cubicBezTo>
                    <a:pt x="210" y="136"/>
                    <a:pt x="173" y="222"/>
                    <a:pt x="75" y="283"/>
                  </a:cubicBezTo>
                  <a:cubicBezTo>
                    <a:pt x="62" y="295"/>
                    <a:pt x="38" y="295"/>
                    <a:pt x="25" y="283"/>
                  </a:cubicBezTo>
                  <a:cubicBezTo>
                    <a:pt x="13" y="271"/>
                    <a:pt x="1" y="246"/>
                    <a:pt x="13" y="234"/>
                  </a:cubicBezTo>
                  <a:cubicBezTo>
                    <a:pt x="50" y="136"/>
                    <a:pt x="62" y="37"/>
                    <a:pt x="185" y="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83;p23">
              <a:extLst>
                <a:ext uri="{FF2B5EF4-FFF2-40B4-BE49-F238E27FC236}">
                  <a16:creationId xmlns:a16="http://schemas.microsoft.com/office/drawing/2014/main" id="{C010BDA8-33CA-4D05-B08E-03D7E41B76AD}"/>
                </a:ext>
              </a:extLst>
            </p:cNvPr>
            <p:cNvSpPr/>
            <p:nvPr/>
          </p:nvSpPr>
          <p:spPr>
            <a:xfrm>
              <a:off x="-10916541" y="-5512605"/>
              <a:ext cx="10964" cy="12745"/>
            </a:xfrm>
            <a:custGeom>
              <a:avLst/>
              <a:gdLst/>
              <a:ahLst/>
              <a:cxnLst/>
              <a:rect l="l" t="t" r="r" b="b"/>
              <a:pathLst>
                <a:path w="234" h="272" extrusionOk="0">
                  <a:moveTo>
                    <a:pt x="0" y="246"/>
                  </a:moveTo>
                  <a:cubicBezTo>
                    <a:pt x="0" y="148"/>
                    <a:pt x="37" y="74"/>
                    <a:pt x="111" y="25"/>
                  </a:cubicBezTo>
                  <a:cubicBezTo>
                    <a:pt x="123" y="13"/>
                    <a:pt x="148" y="1"/>
                    <a:pt x="160" y="1"/>
                  </a:cubicBezTo>
                  <a:cubicBezTo>
                    <a:pt x="221" y="13"/>
                    <a:pt x="234" y="50"/>
                    <a:pt x="197" y="99"/>
                  </a:cubicBezTo>
                  <a:cubicBezTo>
                    <a:pt x="160" y="173"/>
                    <a:pt x="123" y="259"/>
                    <a:pt x="25" y="27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84;p23">
              <a:extLst>
                <a:ext uri="{FF2B5EF4-FFF2-40B4-BE49-F238E27FC236}">
                  <a16:creationId xmlns:a16="http://schemas.microsoft.com/office/drawing/2014/main" id="{E20A49A6-EDBB-453C-A500-8724F23CD9E7}"/>
                </a:ext>
              </a:extLst>
            </p:cNvPr>
            <p:cNvSpPr/>
            <p:nvPr/>
          </p:nvSpPr>
          <p:spPr>
            <a:xfrm>
              <a:off x="-10549620" y="-5190617"/>
              <a:ext cx="16165" cy="25395"/>
            </a:xfrm>
            <a:custGeom>
              <a:avLst/>
              <a:gdLst/>
              <a:ahLst/>
              <a:cxnLst/>
              <a:rect l="l" t="t" r="r" b="b"/>
              <a:pathLst>
                <a:path w="345" h="542" extrusionOk="0">
                  <a:moveTo>
                    <a:pt x="344" y="1"/>
                  </a:moveTo>
                  <a:cubicBezTo>
                    <a:pt x="221" y="185"/>
                    <a:pt x="111" y="369"/>
                    <a:pt x="0" y="541"/>
                  </a:cubicBezTo>
                  <a:cubicBezTo>
                    <a:pt x="0" y="443"/>
                    <a:pt x="12" y="333"/>
                    <a:pt x="25" y="234"/>
                  </a:cubicBezTo>
                  <a:cubicBezTo>
                    <a:pt x="62" y="50"/>
                    <a:pt x="74" y="50"/>
                    <a:pt x="344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275;p23">
            <a:extLst>
              <a:ext uri="{FF2B5EF4-FFF2-40B4-BE49-F238E27FC236}">
                <a16:creationId xmlns:a16="http://schemas.microsoft.com/office/drawing/2014/main" id="{9DE811C4-F17B-43C9-98B2-4CDD07797881}"/>
              </a:ext>
            </a:extLst>
          </p:cNvPr>
          <p:cNvGrpSpPr/>
          <p:nvPr/>
        </p:nvGrpSpPr>
        <p:grpSpPr>
          <a:xfrm rot="-2700000" flipH="1">
            <a:off x="8540669" y="3216777"/>
            <a:ext cx="771855" cy="1181244"/>
            <a:chOff x="-12557028" y="-5649702"/>
            <a:chExt cx="825445" cy="1263258"/>
          </a:xfrm>
        </p:grpSpPr>
        <p:sp>
          <p:nvSpPr>
            <p:cNvPr id="191" name="Google Shape;1276;p23">
              <a:extLst>
                <a:ext uri="{FF2B5EF4-FFF2-40B4-BE49-F238E27FC236}">
                  <a16:creationId xmlns:a16="http://schemas.microsoft.com/office/drawing/2014/main" id="{7C7803C1-038A-4776-9FA0-13B75F69199C}"/>
                </a:ext>
              </a:extLst>
            </p:cNvPr>
            <p:cNvSpPr/>
            <p:nvPr/>
          </p:nvSpPr>
          <p:spPr>
            <a:xfrm>
              <a:off x="-12557028" y="-5649702"/>
              <a:ext cx="825445" cy="1263258"/>
            </a:xfrm>
            <a:custGeom>
              <a:avLst/>
              <a:gdLst/>
              <a:ahLst/>
              <a:cxnLst/>
              <a:rect l="l" t="t" r="r" b="b"/>
              <a:pathLst>
                <a:path w="17617" h="26961" extrusionOk="0">
                  <a:moveTo>
                    <a:pt x="17580" y="20236"/>
                  </a:moveTo>
                  <a:cubicBezTo>
                    <a:pt x="17568" y="19535"/>
                    <a:pt x="17359" y="18896"/>
                    <a:pt x="16978" y="18367"/>
                  </a:cubicBezTo>
                  <a:lnTo>
                    <a:pt x="16928" y="18121"/>
                  </a:lnTo>
                  <a:cubicBezTo>
                    <a:pt x="16855" y="17777"/>
                    <a:pt x="16769" y="17445"/>
                    <a:pt x="16695" y="17101"/>
                  </a:cubicBezTo>
                  <a:cubicBezTo>
                    <a:pt x="16633" y="16867"/>
                    <a:pt x="16560" y="16548"/>
                    <a:pt x="16437" y="16216"/>
                  </a:cubicBezTo>
                  <a:cubicBezTo>
                    <a:pt x="16277" y="15761"/>
                    <a:pt x="16142" y="15281"/>
                    <a:pt x="16056" y="14900"/>
                  </a:cubicBezTo>
                  <a:cubicBezTo>
                    <a:pt x="15982" y="14618"/>
                    <a:pt x="15908" y="14372"/>
                    <a:pt x="15822" y="14150"/>
                  </a:cubicBezTo>
                  <a:cubicBezTo>
                    <a:pt x="15699" y="13855"/>
                    <a:pt x="15588" y="13573"/>
                    <a:pt x="15466" y="13278"/>
                  </a:cubicBezTo>
                  <a:cubicBezTo>
                    <a:pt x="15355" y="13019"/>
                    <a:pt x="15257" y="12761"/>
                    <a:pt x="15146" y="12491"/>
                  </a:cubicBezTo>
                  <a:cubicBezTo>
                    <a:pt x="14888" y="11839"/>
                    <a:pt x="14568" y="11249"/>
                    <a:pt x="14273" y="10684"/>
                  </a:cubicBezTo>
                  <a:lnTo>
                    <a:pt x="14187" y="10524"/>
                  </a:lnTo>
                  <a:cubicBezTo>
                    <a:pt x="13843" y="9860"/>
                    <a:pt x="13314" y="9331"/>
                    <a:pt x="12675" y="8975"/>
                  </a:cubicBezTo>
                  <a:cubicBezTo>
                    <a:pt x="12392" y="8815"/>
                    <a:pt x="12097" y="8668"/>
                    <a:pt x="11827" y="8532"/>
                  </a:cubicBezTo>
                  <a:cubicBezTo>
                    <a:pt x="11519" y="8373"/>
                    <a:pt x="11224" y="8274"/>
                    <a:pt x="10917" y="8237"/>
                  </a:cubicBezTo>
                  <a:cubicBezTo>
                    <a:pt x="10843" y="8237"/>
                    <a:pt x="10696" y="8188"/>
                    <a:pt x="10560" y="8151"/>
                  </a:cubicBezTo>
                  <a:cubicBezTo>
                    <a:pt x="10388" y="8102"/>
                    <a:pt x="10192" y="8041"/>
                    <a:pt x="9970" y="7991"/>
                  </a:cubicBezTo>
                  <a:cubicBezTo>
                    <a:pt x="9872" y="7967"/>
                    <a:pt x="9823" y="7942"/>
                    <a:pt x="9786" y="7881"/>
                  </a:cubicBezTo>
                  <a:cubicBezTo>
                    <a:pt x="9675" y="7758"/>
                    <a:pt x="9565" y="7623"/>
                    <a:pt x="9454" y="7487"/>
                  </a:cubicBezTo>
                  <a:cubicBezTo>
                    <a:pt x="9442" y="7426"/>
                    <a:pt x="9429" y="7389"/>
                    <a:pt x="9417" y="7352"/>
                  </a:cubicBezTo>
                  <a:cubicBezTo>
                    <a:pt x="9343" y="7045"/>
                    <a:pt x="9220" y="6811"/>
                    <a:pt x="9147" y="6664"/>
                  </a:cubicBezTo>
                  <a:cubicBezTo>
                    <a:pt x="9061" y="6270"/>
                    <a:pt x="8975" y="5889"/>
                    <a:pt x="8876" y="5520"/>
                  </a:cubicBezTo>
                  <a:cubicBezTo>
                    <a:pt x="9159" y="5152"/>
                    <a:pt x="9319" y="4685"/>
                    <a:pt x="9331" y="4217"/>
                  </a:cubicBezTo>
                  <a:cubicBezTo>
                    <a:pt x="9356" y="3861"/>
                    <a:pt x="9294" y="3517"/>
                    <a:pt x="9171" y="3185"/>
                  </a:cubicBezTo>
                  <a:cubicBezTo>
                    <a:pt x="9061" y="2877"/>
                    <a:pt x="8962" y="2619"/>
                    <a:pt x="8864" y="2386"/>
                  </a:cubicBezTo>
                  <a:cubicBezTo>
                    <a:pt x="8507" y="1599"/>
                    <a:pt x="7745" y="1021"/>
                    <a:pt x="6872" y="861"/>
                  </a:cubicBezTo>
                  <a:cubicBezTo>
                    <a:pt x="6479" y="443"/>
                    <a:pt x="5963" y="173"/>
                    <a:pt x="5385" y="62"/>
                  </a:cubicBezTo>
                  <a:cubicBezTo>
                    <a:pt x="5176" y="13"/>
                    <a:pt x="4955" y="1"/>
                    <a:pt x="4733" y="1"/>
                  </a:cubicBezTo>
                  <a:cubicBezTo>
                    <a:pt x="4524" y="1"/>
                    <a:pt x="4315" y="13"/>
                    <a:pt x="4094" y="50"/>
                  </a:cubicBezTo>
                  <a:cubicBezTo>
                    <a:pt x="3172" y="210"/>
                    <a:pt x="2373" y="492"/>
                    <a:pt x="1685" y="910"/>
                  </a:cubicBezTo>
                  <a:cubicBezTo>
                    <a:pt x="1119" y="1242"/>
                    <a:pt x="726" y="1759"/>
                    <a:pt x="578" y="2373"/>
                  </a:cubicBezTo>
                  <a:cubicBezTo>
                    <a:pt x="504" y="2668"/>
                    <a:pt x="492" y="2976"/>
                    <a:pt x="554" y="3283"/>
                  </a:cubicBezTo>
                  <a:lnTo>
                    <a:pt x="357" y="3947"/>
                  </a:lnTo>
                  <a:cubicBezTo>
                    <a:pt x="320" y="4045"/>
                    <a:pt x="308" y="4119"/>
                    <a:pt x="283" y="4205"/>
                  </a:cubicBezTo>
                  <a:cubicBezTo>
                    <a:pt x="0" y="5508"/>
                    <a:pt x="517" y="6750"/>
                    <a:pt x="1623" y="7463"/>
                  </a:cubicBezTo>
                  <a:cubicBezTo>
                    <a:pt x="1906" y="7635"/>
                    <a:pt x="2189" y="7770"/>
                    <a:pt x="2496" y="7844"/>
                  </a:cubicBezTo>
                  <a:cubicBezTo>
                    <a:pt x="2582" y="8274"/>
                    <a:pt x="2680" y="8704"/>
                    <a:pt x="2791" y="9135"/>
                  </a:cubicBezTo>
                  <a:cubicBezTo>
                    <a:pt x="2803" y="9196"/>
                    <a:pt x="2816" y="9282"/>
                    <a:pt x="2803" y="9417"/>
                  </a:cubicBezTo>
                  <a:cubicBezTo>
                    <a:pt x="2779" y="9614"/>
                    <a:pt x="2717" y="9860"/>
                    <a:pt x="2656" y="10143"/>
                  </a:cubicBezTo>
                  <a:cubicBezTo>
                    <a:pt x="2607" y="10192"/>
                    <a:pt x="2570" y="10241"/>
                    <a:pt x="2533" y="10278"/>
                  </a:cubicBezTo>
                  <a:cubicBezTo>
                    <a:pt x="2361" y="10462"/>
                    <a:pt x="2115" y="10733"/>
                    <a:pt x="1893" y="11089"/>
                  </a:cubicBezTo>
                  <a:cubicBezTo>
                    <a:pt x="1623" y="11397"/>
                    <a:pt x="1463" y="11692"/>
                    <a:pt x="1353" y="11888"/>
                  </a:cubicBezTo>
                  <a:lnTo>
                    <a:pt x="1340" y="11913"/>
                  </a:lnTo>
                  <a:cubicBezTo>
                    <a:pt x="1107" y="12356"/>
                    <a:pt x="984" y="12761"/>
                    <a:pt x="873" y="13093"/>
                  </a:cubicBezTo>
                  <a:cubicBezTo>
                    <a:pt x="861" y="13155"/>
                    <a:pt x="836" y="13216"/>
                    <a:pt x="824" y="13278"/>
                  </a:cubicBezTo>
                  <a:cubicBezTo>
                    <a:pt x="566" y="14089"/>
                    <a:pt x="480" y="14839"/>
                    <a:pt x="541" y="15576"/>
                  </a:cubicBezTo>
                  <a:lnTo>
                    <a:pt x="554" y="15650"/>
                  </a:lnTo>
                  <a:cubicBezTo>
                    <a:pt x="566" y="15810"/>
                    <a:pt x="590" y="16031"/>
                    <a:pt x="640" y="16289"/>
                  </a:cubicBezTo>
                  <a:cubicBezTo>
                    <a:pt x="738" y="16744"/>
                    <a:pt x="836" y="17150"/>
                    <a:pt x="947" y="17556"/>
                  </a:cubicBezTo>
                  <a:cubicBezTo>
                    <a:pt x="1021" y="17826"/>
                    <a:pt x="1119" y="18109"/>
                    <a:pt x="1242" y="18379"/>
                  </a:cubicBezTo>
                  <a:cubicBezTo>
                    <a:pt x="1832" y="19633"/>
                    <a:pt x="2484" y="20850"/>
                    <a:pt x="3111" y="22030"/>
                  </a:cubicBezTo>
                  <a:lnTo>
                    <a:pt x="3295" y="22362"/>
                  </a:lnTo>
                  <a:cubicBezTo>
                    <a:pt x="3393" y="22559"/>
                    <a:pt x="3504" y="22719"/>
                    <a:pt x="3590" y="22854"/>
                  </a:cubicBezTo>
                  <a:cubicBezTo>
                    <a:pt x="3615" y="22891"/>
                    <a:pt x="3639" y="22940"/>
                    <a:pt x="3676" y="22989"/>
                  </a:cubicBezTo>
                  <a:lnTo>
                    <a:pt x="3774" y="23149"/>
                  </a:lnTo>
                  <a:cubicBezTo>
                    <a:pt x="3873" y="23321"/>
                    <a:pt x="3971" y="23481"/>
                    <a:pt x="4045" y="23616"/>
                  </a:cubicBezTo>
                  <a:cubicBezTo>
                    <a:pt x="4119" y="23752"/>
                    <a:pt x="4205" y="23899"/>
                    <a:pt x="4278" y="24034"/>
                  </a:cubicBezTo>
                  <a:cubicBezTo>
                    <a:pt x="4352" y="24170"/>
                    <a:pt x="4426" y="24292"/>
                    <a:pt x="4475" y="24391"/>
                  </a:cubicBezTo>
                  <a:cubicBezTo>
                    <a:pt x="4610" y="24661"/>
                    <a:pt x="4758" y="24846"/>
                    <a:pt x="4832" y="24944"/>
                  </a:cubicBezTo>
                  <a:lnTo>
                    <a:pt x="4844" y="24969"/>
                  </a:lnTo>
                  <a:cubicBezTo>
                    <a:pt x="4979" y="25141"/>
                    <a:pt x="5114" y="25325"/>
                    <a:pt x="5250" y="25510"/>
                  </a:cubicBezTo>
                  <a:cubicBezTo>
                    <a:pt x="5704" y="26124"/>
                    <a:pt x="6319" y="26554"/>
                    <a:pt x="7032" y="26739"/>
                  </a:cubicBezTo>
                  <a:cubicBezTo>
                    <a:pt x="7290" y="26800"/>
                    <a:pt x="7684" y="26911"/>
                    <a:pt x="8163" y="26911"/>
                  </a:cubicBezTo>
                  <a:cubicBezTo>
                    <a:pt x="8323" y="26911"/>
                    <a:pt x="8471" y="26899"/>
                    <a:pt x="8618" y="26874"/>
                  </a:cubicBezTo>
                  <a:cubicBezTo>
                    <a:pt x="8618" y="26874"/>
                    <a:pt x="8618" y="26874"/>
                    <a:pt x="8618" y="26874"/>
                  </a:cubicBezTo>
                  <a:cubicBezTo>
                    <a:pt x="8913" y="26936"/>
                    <a:pt x="9208" y="26960"/>
                    <a:pt x="9515" y="26960"/>
                  </a:cubicBezTo>
                  <a:cubicBezTo>
                    <a:pt x="9933" y="26960"/>
                    <a:pt x="10364" y="26911"/>
                    <a:pt x="10794" y="26813"/>
                  </a:cubicBezTo>
                  <a:lnTo>
                    <a:pt x="10892" y="26788"/>
                  </a:lnTo>
                  <a:cubicBezTo>
                    <a:pt x="11728" y="26579"/>
                    <a:pt x="12552" y="26382"/>
                    <a:pt x="13376" y="26173"/>
                  </a:cubicBezTo>
                  <a:cubicBezTo>
                    <a:pt x="13671" y="26112"/>
                    <a:pt x="13953" y="26001"/>
                    <a:pt x="14236" y="25878"/>
                  </a:cubicBezTo>
                  <a:lnTo>
                    <a:pt x="14273" y="25854"/>
                  </a:lnTo>
                  <a:cubicBezTo>
                    <a:pt x="14839" y="25596"/>
                    <a:pt x="15588" y="25239"/>
                    <a:pt x="16228" y="24551"/>
                  </a:cubicBezTo>
                  <a:cubicBezTo>
                    <a:pt x="16670" y="24182"/>
                    <a:pt x="17002" y="23702"/>
                    <a:pt x="17211" y="23100"/>
                  </a:cubicBezTo>
                  <a:cubicBezTo>
                    <a:pt x="17494" y="22239"/>
                    <a:pt x="17617" y="21330"/>
                    <a:pt x="17580" y="202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8100000" algn="bl" rotWithShape="0">
                <a:srgbClr val="000000">
                  <a:alpha val="2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77;p23">
              <a:extLst>
                <a:ext uri="{FF2B5EF4-FFF2-40B4-BE49-F238E27FC236}">
                  <a16:creationId xmlns:a16="http://schemas.microsoft.com/office/drawing/2014/main" id="{A2F0DBFA-511B-4E9B-864B-F9273AFCDA1B}"/>
                </a:ext>
              </a:extLst>
            </p:cNvPr>
            <p:cNvSpPr/>
            <p:nvPr/>
          </p:nvSpPr>
          <p:spPr>
            <a:xfrm>
              <a:off x="-12416510" y="-5416411"/>
              <a:ext cx="568023" cy="914188"/>
            </a:xfrm>
            <a:custGeom>
              <a:avLst/>
              <a:gdLst/>
              <a:ahLst/>
              <a:cxnLst/>
              <a:rect l="l" t="t" r="r" b="b"/>
              <a:pathLst>
                <a:path w="12123" h="19511" extrusionOk="0">
                  <a:moveTo>
                    <a:pt x="10500" y="16830"/>
                  </a:moveTo>
                  <a:cubicBezTo>
                    <a:pt x="10364" y="16879"/>
                    <a:pt x="10217" y="16941"/>
                    <a:pt x="10118" y="17051"/>
                  </a:cubicBezTo>
                  <a:cubicBezTo>
                    <a:pt x="10094" y="17076"/>
                    <a:pt x="10082" y="17113"/>
                    <a:pt x="10082" y="17138"/>
                  </a:cubicBezTo>
                  <a:cubicBezTo>
                    <a:pt x="10082" y="17162"/>
                    <a:pt x="10118" y="17211"/>
                    <a:pt x="10131" y="17211"/>
                  </a:cubicBezTo>
                  <a:cubicBezTo>
                    <a:pt x="10315" y="17199"/>
                    <a:pt x="10463" y="17088"/>
                    <a:pt x="10586" y="16953"/>
                  </a:cubicBezTo>
                  <a:cubicBezTo>
                    <a:pt x="10610" y="16941"/>
                    <a:pt x="10598" y="16892"/>
                    <a:pt x="10586" y="16867"/>
                  </a:cubicBezTo>
                  <a:cubicBezTo>
                    <a:pt x="10573" y="16843"/>
                    <a:pt x="10536" y="16843"/>
                    <a:pt x="10500" y="16830"/>
                  </a:cubicBezTo>
                  <a:close/>
                  <a:moveTo>
                    <a:pt x="2005" y="12601"/>
                  </a:moveTo>
                  <a:cubicBezTo>
                    <a:pt x="1992" y="12712"/>
                    <a:pt x="1980" y="12823"/>
                    <a:pt x="1968" y="12946"/>
                  </a:cubicBezTo>
                  <a:cubicBezTo>
                    <a:pt x="1943" y="13056"/>
                    <a:pt x="1919" y="13167"/>
                    <a:pt x="1882" y="13277"/>
                  </a:cubicBezTo>
                  <a:cubicBezTo>
                    <a:pt x="1845" y="13450"/>
                    <a:pt x="1870" y="13609"/>
                    <a:pt x="1919" y="13781"/>
                  </a:cubicBezTo>
                  <a:cubicBezTo>
                    <a:pt x="1919" y="13794"/>
                    <a:pt x="1968" y="13794"/>
                    <a:pt x="1992" y="13806"/>
                  </a:cubicBezTo>
                  <a:cubicBezTo>
                    <a:pt x="2005" y="13806"/>
                    <a:pt x="2029" y="13781"/>
                    <a:pt x="2029" y="13769"/>
                  </a:cubicBezTo>
                  <a:cubicBezTo>
                    <a:pt x="2042" y="13745"/>
                    <a:pt x="2066" y="13708"/>
                    <a:pt x="2066" y="13683"/>
                  </a:cubicBezTo>
                  <a:cubicBezTo>
                    <a:pt x="2054" y="13425"/>
                    <a:pt x="2103" y="13179"/>
                    <a:pt x="2152" y="12933"/>
                  </a:cubicBezTo>
                  <a:cubicBezTo>
                    <a:pt x="2177" y="12859"/>
                    <a:pt x="2177" y="12773"/>
                    <a:pt x="2165" y="12687"/>
                  </a:cubicBezTo>
                  <a:cubicBezTo>
                    <a:pt x="2152" y="12626"/>
                    <a:pt x="2103" y="12577"/>
                    <a:pt x="2005" y="12601"/>
                  </a:cubicBezTo>
                  <a:close/>
                  <a:moveTo>
                    <a:pt x="2275" y="7204"/>
                  </a:moveTo>
                  <a:cubicBezTo>
                    <a:pt x="2238" y="7204"/>
                    <a:pt x="2189" y="7180"/>
                    <a:pt x="2177" y="7192"/>
                  </a:cubicBezTo>
                  <a:cubicBezTo>
                    <a:pt x="1808" y="7536"/>
                    <a:pt x="1488" y="7930"/>
                    <a:pt x="1279" y="8397"/>
                  </a:cubicBezTo>
                  <a:cubicBezTo>
                    <a:pt x="1230" y="8483"/>
                    <a:pt x="1243" y="8594"/>
                    <a:pt x="1230" y="8692"/>
                  </a:cubicBezTo>
                  <a:cubicBezTo>
                    <a:pt x="1230" y="8717"/>
                    <a:pt x="1267" y="8753"/>
                    <a:pt x="1292" y="8753"/>
                  </a:cubicBezTo>
                  <a:cubicBezTo>
                    <a:pt x="1316" y="8766"/>
                    <a:pt x="1353" y="8741"/>
                    <a:pt x="1378" y="8729"/>
                  </a:cubicBezTo>
                  <a:cubicBezTo>
                    <a:pt x="1390" y="8717"/>
                    <a:pt x="1402" y="8704"/>
                    <a:pt x="1415" y="8692"/>
                  </a:cubicBezTo>
                  <a:cubicBezTo>
                    <a:pt x="1587" y="8348"/>
                    <a:pt x="1808" y="8028"/>
                    <a:pt x="2079" y="7745"/>
                  </a:cubicBezTo>
                  <a:cubicBezTo>
                    <a:pt x="2226" y="7610"/>
                    <a:pt x="2251" y="7426"/>
                    <a:pt x="2288" y="7241"/>
                  </a:cubicBezTo>
                  <a:cubicBezTo>
                    <a:pt x="2288" y="7229"/>
                    <a:pt x="2275" y="7217"/>
                    <a:pt x="2275" y="7204"/>
                  </a:cubicBezTo>
                  <a:moveTo>
                    <a:pt x="6037" y="6258"/>
                  </a:moveTo>
                  <a:cubicBezTo>
                    <a:pt x="6037" y="6282"/>
                    <a:pt x="6037" y="6319"/>
                    <a:pt x="6049" y="6344"/>
                  </a:cubicBezTo>
                  <a:cubicBezTo>
                    <a:pt x="6443" y="6762"/>
                    <a:pt x="6947" y="7045"/>
                    <a:pt x="7377" y="7426"/>
                  </a:cubicBezTo>
                  <a:cubicBezTo>
                    <a:pt x="7402" y="7450"/>
                    <a:pt x="7438" y="7463"/>
                    <a:pt x="7475" y="7463"/>
                  </a:cubicBezTo>
                  <a:cubicBezTo>
                    <a:pt x="7500" y="7463"/>
                    <a:pt x="7537" y="7450"/>
                    <a:pt x="7561" y="7426"/>
                  </a:cubicBezTo>
                  <a:cubicBezTo>
                    <a:pt x="7586" y="7413"/>
                    <a:pt x="7598" y="7364"/>
                    <a:pt x="7598" y="7340"/>
                  </a:cubicBezTo>
                  <a:cubicBezTo>
                    <a:pt x="7586" y="7291"/>
                    <a:pt x="7574" y="7241"/>
                    <a:pt x="7537" y="7204"/>
                  </a:cubicBezTo>
                  <a:cubicBezTo>
                    <a:pt x="7156" y="6774"/>
                    <a:pt x="6664" y="6479"/>
                    <a:pt x="6135" y="6246"/>
                  </a:cubicBezTo>
                  <a:cubicBezTo>
                    <a:pt x="6123" y="6233"/>
                    <a:pt x="6098" y="6233"/>
                    <a:pt x="6086" y="6233"/>
                  </a:cubicBezTo>
                  <a:cubicBezTo>
                    <a:pt x="6074" y="6233"/>
                    <a:pt x="6049" y="6246"/>
                    <a:pt x="6037" y="6258"/>
                  </a:cubicBezTo>
                  <a:moveTo>
                    <a:pt x="8951" y="8495"/>
                  </a:moveTo>
                  <a:cubicBezTo>
                    <a:pt x="8926" y="8409"/>
                    <a:pt x="8901" y="8335"/>
                    <a:pt x="8877" y="8249"/>
                  </a:cubicBezTo>
                  <a:cubicBezTo>
                    <a:pt x="8692" y="7807"/>
                    <a:pt x="8471" y="7364"/>
                    <a:pt x="8201" y="6959"/>
                  </a:cubicBezTo>
                  <a:cubicBezTo>
                    <a:pt x="8188" y="6946"/>
                    <a:pt x="8139" y="6934"/>
                    <a:pt x="8115" y="6946"/>
                  </a:cubicBezTo>
                  <a:cubicBezTo>
                    <a:pt x="8090" y="6946"/>
                    <a:pt x="8053" y="6983"/>
                    <a:pt x="8053" y="6996"/>
                  </a:cubicBezTo>
                  <a:cubicBezTo>
                    <a:pt x="8065" y="7082"/>
                    <a:pt x="8065" y="7168"/>
                    <a:pt x="8102" y="7241"/>
                  </a:cubicBezTo>
                  <a:cubicBezTo>
                    <a:pt x="8373" y="7782"/>
                    <a:pt x="8594" y="8348"/>
                    <a:pt x="8815" y="8901"/>
                  </a:cubicBezTo>
                  <a:cubicBezTo>
                    <a:pt x="8828" y="8950"/>
                    <a:pt x="8877" y="8975"/>
                    <a:pt x="8914" y="8999"/>
                  </a:cubicBezTo>
                  <a:cubicBezTo>
                    <a:pt x="8951" y="9024"/>
                    <a:pt x="9000" y="8926"/>
                    <a:pt x="9000" y="8840"/>
                  </a:cubicBezTo>
                  <a:cubicBezTo>
                    <a:pt x="8975" y="8729"/>
                    <a:pt x="8963" y="8606"/>
                    <a:pt x="8951" y="8495"/>
                  </a:cubicBezTo>
                  <a:close/>
                  <a:moveTo>
                    <a:pt x="9860" y="15429"/>
                  </a:moveTo>
                  <a:cubicBezTo>
                    <a:pt x="9897" y="15441"/>
                    <a:pt x="9922" y="15466"/>
                    <a:pt x="9946" y="15466"/>
                  </a:cubicBezTo>
                  <a:cubicBezTo>
                    <a:pt x="10327" y="15441"/>
                    <a:pt x="10684" y="15564"/>
                    <a:pt x="11040" y="15687"/>
                  </a:cubicBezTo>
                  <a:cubicBezTo>
                    <a:pt x="11385" y="15810"/>
                    <a:pt x="11434" y="15933"/>
                    <a:pt x="11311" y="16302"/>
                  </a:cubicBezTo>
                  <a:cubicBezTo>
                    <a:pt x="11299" y="16338"/>
                    <a:pt x="11299" y="16388"/>
                    <a:pt x="11286" y="16449"/>
                  </a:cubicBezTo>
                  <a:cubicBezTo>
                    <a:pt x="11348" y="16461"/>
                    <a:pt x="11397" y="16486"/>
                    <a:pt x="11434" y="16474"/>
                  </a:cubicBezTo>
                  <a:cubicBezTo>
                    <a:pt x="11495" y="16449"/>
                    <a:pt x="11569" y="16412"/>
                    <a:pt x="11594" y="16363"/>
                  </a:cubicBezTo>
                  <a:cubicBezTo>
                    <a:pt x="11790" y="16080"/>
                    <a:pt x="11704" y="15699"/>
                    <a:pt x="11409" y="15539"/>
                  </a:cubicBezTo>
                  <a:cubicBezTo>
                    <a:pt x="11053" y="15355"/>
                    <a:pt x="10672" y="15269"/>
                    <a:pt x="10291" y="15220"/>
                  </a:cubicBezTo>
                  <a:cubicBezTo>
                    <a:pt x="10131" y="15207"/>
                    <a:pt x="10045" y="15257"/>
                    <a:pt x="9860" y="15429"/>
                  </a:cubicBezTo>
                  <a:close/>
                  <a:moveTo>
                    <a:pt x="5730" y="17285"/>
                  </a:moveTo>
                  <a:cubicBezTo>
                    <a:pt x="5730" y="17285"/>
                    <a:pt x="5730" y="17297"/>
                    <a:pt x="5730" y="17297"/>
                  </a:cubicBezTo>
                  <a:cubicBezTo>
                    <a:pt x="5619" y="17322"/>
                    <a:pt x="5496" y="17347"/>
                    <a:pt x="5385" y="17383"/>
                  </a:cubicBezTo>
                  <a:cubicBezTo>
                    <a:pt x="5299" y="17408"/>
                    <a:pt x="5226" y="17445"/>
                    <a:pt x="5164" y="17494"/>
                  </a:cubicBezTo>
                  <a:cubicBezTo>
                    <a:pt x="4967" y="17666"/>
                    <a:pt x="4771" y="17826"/>
                    <a:pt x="4586" y="17998"/>
                  </a:cubicBezTo>
                  <a:cubicBezTo>
                    <a:pt x="4463" y="18109"/>
                    <a:pt x="4402" y="18244"/>
                    <a:pt x="4414" y="18404"/>
                  </a:cubicBezTo>
                  <a:cubicBezTo>
                    <a:pt x="4427" y="18514"/>
                    <a:pt x="4414" y="18613"/>
                    <a:pt x="4427" y="18711"/>
                  </a:cubicBezTo>
                  <a:cubicBezTo>
                    <a:pt x="4451" y="18809"/>
                    <a:pt x="4500" y="18896"/>
                    <a:pt x="4550" y="18994"/>
                  </a:cubicBezTo>
                  <a:cubicBezTo>
                    <a:pt x="4562" y="19018"/>
                    <a:pt x="4648" y="19043"/>
                    <a:pt x="4685" y="19018"/>
                  </a:cubicBezTo>
                  <a:cubicBezTo>
                    <a:pt x="4709" y="18994"/>
                    <a:pt x="4734" y="18969"/>
                    <a:pt x="4734" y="18945"/>
                  </a:cubicBezTo>
                  <a:cubicBezTo>
                    <a:pt x="4746" y="18773"/>
                    <a:pt x="4758" y="18600"/>
                    <a:pt x="4771" y="18428"/>
                  </a:cubicBezTo>
                  <a:cubicBezTo>
                    <a:pt x="4771" y="18330"/>
                    <a:pt x="4820" y="18232"/>
                    <a:pt x="4894" y="18170"/>
                  </a:cubicBezTo>
                  <a:cubicBezTo>
                    <a:pt x="5127" y="17949"/>
                    <a:pt x="5349" y="17715"/>
                    <a:pt x="5681" y="17629"/>
                  </a:cubicBezTo>
                  <a:cubicBezTo>
                    <a:pt x="5840" y="17592"/>
                    <a:pt x="5988" y="17494"/>
                    <a:pt x="6074" y="17334"/>
                  </a:cubicBezTo>
                  <a:cubicBezTo>
                    <a:pt x="6086" y="17310"/>
                    <a:pt x="6074" y="17273"/>
                    <a:pt x="6062" y="17248"/>
                  </a:cubicBezTo>
                  <a:cubicBezTo>
                    <a:pt x="6062" y="17236"/>
                    <a:pt x="6037" y="17224"/>
                    <a:pt x="6025" y="17224"/>
                  </a:cubicBezTo>
                  <a:cubicBezTo>
                    <a:pt x="5926" y="17236"/>
                    <a:pt x="5828" y="17260"/>
                    <a:pt x="5730" y="17285"/>
                  </a:cubicBezTo>
                  <a:close/>
                  <a:moveTo>
                    <a:pt x="1488" y="12048"/>
                  </a:moveTo>
                  <a:cubicBezTo>
                    <a:pt x="1476" y="11950"/>
                    <a:pt x="1488" y="11888"/>
                    <a:pt x="1476" y="11827"/>
                  </a:cubicBezTo>
                  <a:cubicBezTo>
                    <a:pt x="1267" y="11052"/>
                    <a:pt x="1132" y="10278"/>
                    <a:pt x="1070" y="9479"/>
                  </a:cubicBezTo>
                  <a:cubicBezTo>
                    <a:pt x="1058" y="9368"/>
                    <a:pt x="1034" y="9245"/>
                    <a:pt x="997" y="9135"/>
                  </a:cubicBezTo>
                  <a:cubicBezTo>
                    <a:pt x="984" y="9110"/>
                    <a:pt x="911" y="9085"/>
                    <a:pt x="861" y="9085"/>
                  </a:cubicBezTo>
                  <a:cubicBezTo>
                    <a:pt x="751" y="9085"/>
                    <a:pt x="665" y="9171"/>
                    <a:pt x="665" y="9270"/>
                  </a:cubicBezTo>
                  <a:cubicBezTo>
                    <a:pt x="677" y="9577"/>
                    <a:pt x="652" y="9872"/>
                    <a:pt x="726" y="10179"/>
                  </a:cubicBezTo>
                  <a:cubicBezTo>
                    <a:pt x="812" y="10487"/>
                    <a:pt x="886" y="10794"/>
                    <a:pt x="960" y="11114"/>
                  </a:cubicBezTo>
                  <a:cubicBezTo>
                    <a:pt x="1058" y="11483"/>
                    <a:pt x="1107" y="11581"/>
                    <a:pt x="1488" y="12048"/>
                  </a:cubicBezTo>
                  <a:close/>
                  <a:moveTo>
                    <a:pt x="4193" y="4770"/>
                  </a:moveTo>
                  <a:cubicBezTo>
                    <a:pt x="4328" y="5004"/>
                    <a:pt x="4451" y="5188"/>
                    <a:pt x="4574" y="5373"/>
                  </a:cubicBezTo>
                  <a:cubicBezTo>
                    <a:pt x="4623" y="5434"/>
                    <a:pt x="4697" y="5483"/>
                    <a:pt x="4758" y="5533"/>
                  </a:cubicBezTo>
                  <a:cubicBezTo>
                    <a:pt x="4771" y="5545"/>
                    <a:pt x="4795" y="5545"/>
                    <a:pt x="4808" y="5533"/>
                  </a:cubicBezTo>
                  <a:cubicBezTo>
                    <a:pt x="4832" y="5520"/>
                    <a:pt x="4857" y="5483"/>
                    <a:pt x="4857" y="5459"/>
                  </a:cubicBezTo>
                  <a:cubicBezTo>
                    <a:pt x="4832" y="5385"/>
                    <a:pt x="4808" y="5299"/>
                    <a:pt x="4771" y="5225"/>
                  </a:cubicBezTo>
                  <a:cubicBezTo>
                    <a:pt x="4599" y="4918"/>
                    <a:pt x="4414" y="4611"/>
                    <a:pt x="4242" y="4303"/>
                  </a:cubicBezTo>
                  <a:cubicBezTo>
                    <a:pt x="4193" y="4217"/>
                    <a:pt x="4119" y="4131"/>
                    <a:pt x="4095" y="4033"/>
                  </a:cubicBezTo>
                  <a:cubicBezTo>
                    <a:pt x="4033" y="3762"/>
                    <a:pt x="3898" y="3529"/>
                    <a:pt x="3726" y="3320"/>
                  </a:cubicBezTo>
                  <a:cubicBezTo>
                    <a:pt x="3603" y="3148"/>
                    <a:pt x="3541" y="2963"/>
                    <a:pt x="3492" y="2767"/>
                  </a:cubicBezTo>
                  <a:cubicBezTo>
                    <a:pt x="3382" y="2312"/>
                    <a:pt x="3271" y="1869"/>
                    <a:pt x="3148" y="1427"/>
                  </a:cubicBezTo>
                  <a:cubicBezTo>
                    <a:pt x="3111" y="1304"/>
                    <a:pt x="3062" y="1181"/>
                    <a:pt x="3013" y="1033"/>
                  </a:cubicBezTo>
                  <a:cubicBezTo>
                    <a:pt x="2951" y="1082"/>
                    <a:pt x="2902" y="1119"/>
                    <a:pt x="2890" y="1156"/>
                  </a:cubicBezTo>
                  <a:cubicBezTo>
                    <a:pt x="2890" y="1254"/>
                    <a:pt x="2890" y="1353"/>
                    <a:pt x="2914" y="1451"/>
                  </a:cubicBezTo>
                  <a:cubicBezTo>
                    <a:pt x="3050" y="2066"/>
                    <a:pt x="3185" y="2681"/>
                    <a:pt x="3332" y="3283"/>
                  </a:cubicBezTo>
                  <a:cubicBezTo>
                    <a:pt x="3357" y="3406"/>
                    <a:pt x="3406" y="3516"/>
                    <a:pt x="3443" y="3627"/>
                  </a:cubicBezTo>
                  <a:cubicBezTo>
                    <a:pt x="3517" y="3848"/>
                    <a:pt x="3603" y="4070"/>
                    <a:pt x="3677" y="4291"/>
                  </a:cubicBezTo>
                  <a:cubicBezTo>
                    <a:pt x="3701" y="4377"/>
                    <a:pt x="3738" y="4451"/>
                    <a:pt x="3775" y="4537"/>
                  </a:cubicBezTo>
                  <a:cubicBezTo>
                    <a:pt x="3849" y="4697"/>
                    <a:pt x="3984" y="4795"/>
                    <a:pt x="4193" y="4770"/>
                  </a:cubicBezTo>
                  <a:moveTo>
                    <a:pt x="5594" y="18441"/>
                  </a:moveTo>
                  <a:cubicBezTo>
                    <a:pt x="5644" y="18367"/>
                    <a:pt x="5668" y="18305"/>
                    <a:pt x="5717" y="18269"/>
                  </a:cubicBezTo>
                  <a:cubicBezTo>
                    <a:pt x="5840" y="18158"/>
                    <a:pt x="5988" y="18060"/>
                    <a:pt x="6111" y="17961"/>
                  </a:cubicBezTo>
                  <a:cubicBezTo>
                    <a:pt x="6135" y="17949"/>
                    <a:pt x="6135" y="17900"/>
                    <a:pt x="6123" y="17875"/>
                  </a:cubicBezTo>
                  <a:cubicBezTo>
                    <a:pt x="6111" y="17851"/>
                    <a:pt x="6074" y="17826"/>
                    <a:pt x="6049" y="17826"/>
                  </a:cubicBezTo>
                  <a:cubicBezTo>
                    <a:pt x="6000" y="17814"/>
                    <a:pt x="5939" y="17814"/>
                    <a:pt x="5902" y="17826"/>
                  </a:cubicBezTo>
                  <a:cubicBezTo>
                    <a:pt x="5803" y="17863"/>
                    <a:pt x="5717" y="17912"/>
                    <a:pt x="5619" y="17961"/>
                  </a:cubicBezTo>
                  <a:cubicBezTo>
                    <a:pt x="5410" y="18060"/>
                    <a:pt x="5312" y="18256"/>
                    <a:pt x="5238" y="18465"/>
                  </a:cubicBezTo>
                  <a:cubicBezTo>
                    <a:pt x="5213" y="18551"/>
                    <a:pt x="5299" y="18687"/>
                    <a:pt x="5385" y="18699"/>
                  </a:cubicBezTo>
                  <a:cubicBezTo>
                    <a:pt x="5435" y="18711"/>
                    <a:pt x="5484" y="18736"/>
                    <a:pt x="5533" y="18736"/>
                  </a:cubicBezTo>
                  <a:cubicBezTo>
                    <a:pt x="5730" y="18711"/>
                    <a:pt x="5902" y="18760"/>
                    <a:pt x="6086" y="18797"/>
                  </a:cubicBezTo>
                  <a:cubicBezTo>
                    <a:pt x="6652" y="18908"/>
                    <a:pt x="7217" y="18969"/>
                    <a:pt x="7783" y="18809"/>
                  </a:cubicBezTo>
                  <a:cubicBezTo>
                    <a:pt x="7979" y="18748"/>
                    <a:pt x="8176" y="18699"/>
                    <a:pt x="8385" y="18662"/>
                  </a:cubicBezTo>
                  <a:cubicBezTo>
                    <a:pt x="8938" y="18539"/>
                    <a:pt x="9405" y="18244"/>
                    <a:pt x="9885" y="17949"/>
                  </a:cubicBezTo>
                  <a:cubicBezTo>
                    <a:pt x="9897" y="17949"/>
                    <a:pt x="9909" y="17937"/>
                    <a:pt x="9922" y="17912"/>
                  </a:cubicBezTo>
                  <a:cubicBezTo>
                    <a:pt x="9934" y="17900"/>
                    <a:pt x="9934" y="17887"/>
                    <a:pt x="9946" y="17875"/>
                  </a:cubicBezTo>
                  <a:cubicBezTo>
                    <a:pt x="9946" y="17863"/>
                    <a:pt x="9959" y="17838"/>
                    <a:pt x="9946" y="17826"/>
                  </a:cubicBezTo>
                  <a:cubicBezTo>
                    <a:pt x="9934" y="17814"/>
                    <a:pt x="9897" y="17777"/>
                    <a:pt x="9885" y="17789"/>
                  </a:cubicBezTo>
                  <a:cubicBezTo>
                    <a:pt x="9602" y="17814"/>
                    <a:pt x="9369" y="17974"/>
                    <a:pt x="9135" y="18084"/>
                  </a:cubicBezTo>
                  <a:cubicBezTo>
                    <a:pt x="8520" y="18367"/>
                    <a:pt x="7869" y="18441"/>
                    <a:pt x="7229" y="18600"/>
                  </a:cubicBezTo>
                  <a:cubicBezTo>
                    <a:pt x="7217" y="18613"/>
                    <a:pt x="7193" y="18613"/>
                    <a:pt x="7180" y="18613"/>
                  </a:cubicBezTo>
                  <a:cubicBezTo>
                    <a:pt x="6652" y="18600"/>
                    <a:pt x="6135" y="18551"/>
                    <a:pt x="5594" y="18441"/>
                  </a:cubicBezTo>
                  <a:close/>
                  <a:moveTo>
                    <a:pt x="4918" y="13265"/>
                  </a:moveTo>
                  <a:cubicBezTo>
                    <a:pt x="5041" y="13523"/>
                    <a:pt x="5164" y="13769"/>
                    <a:pt x="5275" y="14015"/>
                  </a:cubicBezTo>
                  <a:cubicBezTo>
                    <a:pt x="5521" y="14494"/>
                    <a:pt x="5767" y="14986"/>
                    <a:pt x="5988" y="15478"/>
                  </a:cubicBezTo>
                  <a:cubicBezTo>
                    <a:pt x="6111" y="15736"/>
                    <a:pt x="6246" y="15994"/>
                    <a:pt x="6357" y="16252"/>
                  </a:cubicBezTo>
                  <a:cubicBezTo>
                    <a:pt x="6467" y="16535"/>
                    <a:pt x="6615" y="16806"/>
                    <a:pt x="6762" y="17064"/>
                  </a:cubicBezTo>
                  <a:cubicBezTo>
                    <a:pt x="6799" y="17125"/>
                    <a:pt x="6824" y="17187"/>
                    <a:pt x="6836" y="17248"/>
                  </a:cubicBezTo>
                  <a:cubicBezTo>
                    <a:pt x="6885" y="17445"/>
                    <a:pt x="7020" y="17519"/>
                    <a:pt x="7217" y="17531"/>
                  </a:cubicBezTo>
                  <a:cubicBezTo>
                    <a:pt x="7365" y="17531"/>
                    <a:pt x="7512" y="17531"/>
                    <a:pt x="7660" y="17494"/>
                  </a:cubicBezTo>
                  <a:cubicBezTo>
                    <a:pt x="7967" y="17420"/>
                    <a:pt x="8262" y="17347"/>
                    <a:pt x="8557" y="17285"/>
                  </a:cubicBezTo>
                  <a:cubicBezTo>
                    <a:pt x="8791" y="17236"/>
                    <a:pt x="8963" y="17138"/>
                    <a:pt x="9074" y="16929"/>
                  </a:cubicBezTo>
                  <a:cubicBezTo>
                    <a:pt x="9123" y="16843"/>
                    <a:pt x="9209" y="16769"/>
                    <a:pt x="9270" y="16683"/>
                  </a:cubicBezTo>
                  <a:cubicBezTo>
                    <a:pt x="9307" y="16634"/>
                    <a:pt x="9356" y="16572"/>
                    <a:pt x="9369" y="16511"/>
                  </a:cubicBezTo>
                  <a:cubicBezTo>
                    <a:pt x="9418" y="16314"/>
                    <a:pt x="9479" y="16117"/>
                    <a:pt x="9479" y="15921"/>
                  </a:cubicBezTo>
                  <a:cubicBezTo>
                    <a:pt x="9491" y="15724"/>
                    <a:pt x="9295" y="15613"/>
                    <a:pt x="9221" y="15429"/>
                  </a:cubicBezTo>
                  <a:cubicBezTo>
                    <a:pt x="9196" y="15367"/>
                    <a:pt x="9110" y="15306"/>
                    <a:pt x="9049" y="15257"/>
                  </a:cubicBezTo>
                  <a:cubicBezTo>
                    <a:pt x="8914" y="15109"/>
                    <a:pt x="8754" y="14974"/>
                    <a:pt x="8631" y="14814"/>
                  </a:cubicBezTo>
                  <a:cubicBezTo>
                    <a:pt x="8336" y="14408"/>
                    <a:pt x="7979" y="14040"/>
                    <a:pt x="7684" y="13622"/>
                  </a:cubicBezTo>
                  <a:cubicBezTo>
                    <a:pt x="7561" y="13450"/>
                    <a:pt x="7451" y="13290"/>
                    <a:pt x="7365" y="13105"/>
                  </a:cubicBezTo>
                  <a:cubicBezTo>
                    <a:pt x="7254" y="12909"/>
                    <a:pt x="7205" y="12700"/>
                    <a:pt x="7303" y="12466"/>
                  </a:cubicBezTo>
                  <a:cubicBezTo>
                    <a:pt x="7316" y="12405"/>
                    <a:pt x="7316" y="12343"/>
                    <a:pt x="7328" y="12282"/>
                  </a:cubicBezTo>
                  <a:cubicBezTo>
                    <a:pt x="7279" y="12196"/>
                    <a:pt x="7217" y="12134"/>
                    <a:pt x="7180" y="12060"/>
                  </a:cubicBezTo>
                  <a:cubicBezTo>
                    <a:pt x="7156" y="11962"/>
                    <a:pt x="7094" y="11913"/>
                    <a:pt x="7008" y="11888"/>
                  </a:cubicBezTo>
                  <a:cubicBezTo>
                    <a:pt x="6885" y="11851"/>
                    <a:pt x="6812" y="11778"/>
                    <a:pt x="6775" y="11655"/>
                  </a:cubicBezTo>
                  <a:cubicBezTo>
                    <a:pt x="6664" y="11347"/>
                    <a:pt x="6541" y="11052"/>
                    <a:pt x="6455" y="10745"/>
                  </a:cubicBezTo>
                  <a:cubicBezTo>
                    <a:pt x="6283" y="10143"/>
                    <a:pt x="6135" y="9528"/>
                    <a:pt x="5976" y="8926"/>
                  </a:cubicBezTo>
                  <a:cubicBezTo>
                    <a:pt x="5877" y="8557"/>
                    <a:pt x="5791" y="8200"/>
                    <a:pt x="5693" y="7831"/>
                  </a:cubicBezTo>
                  <a:cubicBezTo>
                    <a:pt x="5594" y="7463"/>
                    <a:pt x="5299" y="7303"/>
                    <a:pt x="4980" y="7180"/>
                  </a:cubicBezTo>
                  <a:cubicBezTo>
                    <a:pt x="4881" y="7143"/>
                    <a:pt x="4771" y="7155"/>
                    <a:pt x="4685" y="7217"/>
                  </a:cubicBezTo>
                  <a:cubicBezTo>
                    <a:pt x="4525" y="7315"/>
                    <a:pt x="4341" y="7364"/>
                    <a:pt x="4181" y="7438"/>
                  </a:cubicBezTo>
                  <a:cubicBezTo>
                    <a:pt x="3996" y="7524"/>
                    <a:pt x="3812" y="7622"/>
                    <a:pt x="3640" y="7733"/>
                  </a:cubicBezTo>
                  <a:cubicBezTo>
                    <a:pt x="3062" y="8176"/>
                    <a:pt x="2607" y="8753"/>
                    <a:pt x="2214" y="9356"/>
                  </a:cubicBezTo>
                  <a:cubicBezTo>
                    <a:pt x="2238" y="9491"/>
                    <a:pt x="2251" y="9614"/>
                    <a:pt x="2275" y="9725"/>
                  </a:cubicBezTo>
                  <a:cubicBezTo>
                    <a:pt x="2300" y="9786"/>
                    <a:pt x="2324" y="9860"/>
                    <a:pt x="2374" y="9897"/>
                  </a:cubicBezTo>
                  <a:cubicBezTo>
                    <a:pt x="2656" y="10093"/>
                    <a:pt x="2853" y="10376"/>
                    <a:pt x="3074" y="10622"/>
                  </a:cubicBezTo>
                  <a:cubicBezTo>
                    <a:pt x="3308" y="10893"/>
                    <a:pt x="3541" y="11175"/>
                    <a:pt x="3738" y="11458"/>
                  </a:cubicBezTo>
                  <a:cubicBezTo>
                    <a:pt x="3910" y="11716"/>
                    <a:pt x="4070" y="11974"/>
                    <a:pt x="4291" y="12183"/>
                  </a:cubicBezTo>
                  <a:cubicBezTo>
                    <a:pt x="4414" y="12306"/>
                    <a:pt x="4513" y="12441"/>
                    <a:pt x="4562" y="12614"/>
                  </a:cubicBezTo>
                  <a:cubicBezTo>
                    <a:pt x="4586" y="12675"/>
                    <a:pt x="4574" y="12737"/>
                    <a:pt x="4525" y="12798"/>
                  </a:cubicBezTo>
                  <a:cubicBezTo>
                    <a:pt x="4427" y="12921"/>
                    <a:pt x="4451" y="13019"/>
                    <a:pt x="4562" y="13093"/>
                  </a:cubicBezTo>
                  <a:cubicBezTo>
                    <a:pt x="4672" y="13154"/>
                    <a:pt x="4771" y="13191"/>
                    <a:pt x="4918" y="13265"/>
                  </a:cubicBezTo>
                  <a:moveTo>
                    <a:pt x="2644" y="14089"/>
                  </a:moveTo>
                  <a:cubicBezTo>
                    <a:pt x="2460" y="14273"/>
                    <a:pt x="2398" y="14482"/>
                    <a:pt x="2447" y="14740"/>
                  </a:cubicBezTo>
                  <a:cubicBezTo>
                    <a:pt x="2484" y="14912"/>
                    <a:pt x="2583" y="14974"/>
                    <a:pt x="2742" y="14912"/>
                  </a:cubicBezTo>
                  <a:cubicBezTo>
                    <a:pt x="2804" y="14888"/>
                    <a:pt x="2865" y="14851"/>
                    <a:pt x="2927" y="14839"/>
                  </a:cubicBezTo>
                  <a:cubicBezTo>
                    <a:pt x="2939" y="14826"/>
                    <a:pt x="2988" y="14863"/>
                    <a:pt x="3001" y="14888"/>
                  </a:cubicBezTo>
                  <a:cubicBezTo>
                    <a:pt x="3050" y="14986"/>
                    <a:pt x="3025" y="15085"/>
                    <a:pt x="3001" y="15183"/>
                  </a:cubicBezTo>
                  <a:cubicBezTo>
                    <a:pt x="2939" y="15404"/>
                    <a:pt x="2890" y="15613"/>
                    <a:pt x="2927" y="15834"/>
                  </a:cubicBezTo>
                  <a:cubicBezTo>
                    <a:pt x="2939" y="15921"/>
                    <a:pt x="2976" y="15994"/>
                    <a:pt x="3013" y="16068"/>
                  </a:cubicBezTo>
                  <a:cubicBezTo>
                    <a:pt x="3025" y="16093"/>
                    <a:pt x="3062" y="16105"/>
                    <a:pt x="3099" y="16105"/>
                  </a:cubicBezTo>
                  <a:cubicBezTo>
                    <a:pt x="3123" y="16105"/>
                    <a:pt x="3148" y="16068"/>
                    <a:pt x="3173" y="16056"/>
                  </a:cubicBezTo>
                  <a:cubicBezTo>
                    <a:pt x="3185" y="16043"/>
                    <a:pt x="3185" y="16019"/>
                    <a:pt x="3185" y="16007"/>
                  </a:cubicBezTo>
                  <a:cubicBezTo>
                    <a:pt x="3222" y="15699"/>
                    <a:pt x="3246" y="15404"/>
                    <a:pt x="3259" y="15097"/>
                  </a:cubicBezTo>
                  <a:cubicBezTo>
                    <a:pt x="3271" y="14912"/>
                    <a:pt x="3234" y="14728"/>
                    <a:pt x="3123" y="14568"/>
                  </a:cubicBezTo>
                  <a:cubicBezTo>
                    <a:pt x="3099" y="14531"/>
                    <a:pt x="3025" y="14507"/>
                    <a:pt x="2988" y="14519"/>
                  </a:cubicBezTo>
                  <a:cubicBezTo>
                    <a:pt x="2927" y="14531"/>
                    <a:pt x="2878" y="14581"/>
                    <a:pt x="2816" y="14617"/>
                  </a:cubicBezTo>
                  <a:cubicBezTo>
                    <a:pt x="2742" y="14642"/>
                    <a:pt x="2669" y="14605"/>
                    <a:pt x="2669" y="14531"/>
                  </a:cubicBezTo>
                  <a:cubicBezTo>
                    <a:pt x="2656" y="14384"/>
                    <a:pt x="2705" y="14224"/>
                    <a:pt x="2632" y="14089"/>
                  </a:cubicBezTo>
                  <a:cubicBezTo>
                    <a:pt x="2644" y="14052"/>
                    <a:pt x="2656" y="14015"/>
                    <a:pt x="2656" y="13990"/>
                  </a:cubicBezTo>
                  <a:cubicBezTo>
                    <a:pt x="2669" y="13941"/>
                    <a:pt x="2644" y="13917"/>
                    <a:pt x="2619" y="13941"/>
                  </a:cubicBezTo>
                  <a:cubicBezTo>
                    <a:pt x="2619" y="13941"/>
                    <a:pt x="2619" y="13978"/>
                    <a:pt x="2632" y="13990"/>
                  </a:cubicBezTo>
                  <a:cubicBezTo>
                    <a:pt x="2632" y="14027"/>
                    <a:pt x="2632" y="14052"/>
                    <a:pt x="2644" y="14089"/>
                  </a:cubicBezTo>
                  <a:close/>
                  <a:moveTo>
                    <a:pt x="1316" y="615"/>
                  </a:moveTo>
                  <a:cubicBezTo>
                    <a:pt x="1661" y="529"/>
                    <a:pt x="1906" y="394"/>
                    <a:pt x="2128" y="210"/>
                  </a:cubicBezTo>
                  <a:cubicBezTo>
                    <a:pt x="2226" y="136"/>
                    <a:pt x="2337" y="87"/>
                    <a:pt x="2460" y="74"/>
                  </a:cubicBezTo>
                  <a:cubicBezTo>
                    <a:pt x="2595" y="50"/>
                    <a:pt x="2718" y="25"/>
                    <a:pt x="2853" y="13"/>
                  </a:cubicBezTo>
                  <a:cubicBezTo>
                    <a:pt x="2890" y="1"/>
                    <a:pt x="2927" y="13"/>
                    <a:pt x="2951" y="25"/>
                  </a:cubicBezTo>
                  <a:cubicBezTo>
                    <a:pt x="3037" y="74"/>
                    <a:pt x="3050" y="160"/>
                    <a:pt x="3062" y="234"/>
                  </a:cubicBezTo>
                  <a:cubicBezTo>
                    <a:pt x="3210" y="837"/>
                    <a:pt x="3345" y="1427"/>
                    <a:pt x="3505" y="2017"/>
                  </a:cubicBezTo>
                  <a:cubicBezTo>
                    <a:pt x="3591" y="2361"/>
                    <a:pt x="3714" y="2693"/>
                    <a:pt x="3824" y="3037"/>
                  </a:cubicBezTo>
                  <a:cubicBezTo>
                    <a:pt x="3849" y="3099"/>
                    <a:pt x="3873" y="3172"/>
                    <a:pt x="3923" y="3209"/>
                  </a:cubicBezTo>
                  <a:cubicBezTo>
                    <a:pt x="4132" y="3320"/>
                    <a:pt x="4205" y="3541"/>
                    <a:pt x="4304" y="3725"/>
                  </a:cubicBezTo>
                  <a:cubicBezTo>
                    <a:pt x="4537" y="4156"/>
                    <a:pt x="4869" y="4500"/>
                    <a:pt x="5189" y="4832"/>
                  </a:cubicBezTo>
                  <a:cubicBezTo>
                    <a:pt x="5213" y="4856"/>
                    <a:pt x="5238" y="4893"/>
                    <a:pt x="5275" y="4906"/>
                  </a:cubicBezTo>
                  <a:cubicBezTo>
                    <a:pt x="5607" y="5029"/>
                    <a:pt x="5865" y="5299"/>
                    <a:pt x="6197" y="5422"/>
                  </a:cubicBezTo>
                  <a:cubicBezTo>
                    <a:pt x="6295" y="5459"/>
                    <a:pt x="6381" y="5496"/>
                    <a:pt x="6467" y="5557"/>
                  </a:cubicBezTo>
                  <a:cubicBezTo>
                    <a:pt x="6603" y="5631"/>
                    <a:pt x="6750" y="5680"/>
                    <a:pt x="6898" y="5729"/>
                  </a:cubicBezTo>
                  <a:cubicBezTo>
                    <a:pt x="7045" y="5766"/>
                    <a:pt x="7180" y="5815"/>
                    <a:pt x="7328" y="5865"/>
                  </a:cubicBezTo>
                  <a:cubicBezTo>
                    <a:pt x="7537" y="5951"/>
                    <a:pt x="7734" y="6024"/>
                    <a:pt x="7967" y="6000"/>
                  </a:cubicBezTo>
                  <a:cubicBezTo>
                    <a:pt x="8115" y="5987"/>
                    <a:pt x="8225" y="6061"/>
                    <a:pt x="8324" y="6160"/>
                  </a:cubicBezTo>
                  <a:cubicBezTo>
                    <a:pt x="8569" y="6442"/>
                    <a:pt x="8815" y="6713"/>
                    <a:pt x="9024" y="7032"/>
                  </a:cubicBezTo>
                  <a:cubicBezTo>
                    <a:pt x="9221" y="7340"/>
                    <a:pt x="9381" y="7647"/>
                    <a:pt x="9442" y="8004"/>
                  </a:cubicBezTo>
                  <a:cubicBezTo>
                    <a:pt x="9516" y="8360"/>
                    <a:pt x="9664" y="8680"/>
                    <a:pt x="9799" y="9012"/>
                  </a:cubicBezTo>
                  <a:cubicBezTo>
                    <a:pt x="9873" y="9159"/>
                    <a:pt x="9946" y="9319"/>
                    <a:pt x="9983" y="9479"/>
                  </a:cubicBezTo>
                  <a:cubicBezTo>
                    <a:pt x="10069" y="9737"/>
                    <a:pt x="10241" y="9958"/>
                    <a:pt x="10291" y="10229"/>
                  </a:cubicBezTo>
                  <a:cubicBezTo>
                    <a:pt x="10475" y="10548"/>
                    <a:pt x="10512" y="10942"/>
                    <a:pt x="10709" y="11261"/>
                  </a:cubicBezTo>
                  <a:cubicBezTo>
                    <a:pt x="10745" y="11335"/>
                    <a:pt x="10770" y="11421"/>
                    <a:pt x="10782" y="11507"/>
                  </a:cubicBezTo>
                  <a:cubicBezTo>
                    <a:pt x="10844" y="11741"/>
                    <a:pt x="10930" y="11950"/>
                    <a:pt x="11016" y="12171"/>
                  </a:cubicBezTo>
                  <a:cubicBezTo>
                    <a:pt x="11114" y="12405"/>
                    <a:pt x="11176" y="12663"/>
                    <a:pt x="11200" y="12909"/>
                  </a:cubicBezTo>
                  <a:cubicBezTo>
                    <a:pt x="11262" y="13351"/>
                    <a:pt x="11422" y="13757"/>
                    <a:pt x="11594" y="14163"/>
                  </a:cubicBezTo>
                  <a:cubicBezTo>
                    <a:pt x="11766" y="14581"/>
                    <a:pt x="11913" y="15023"/>
                    <a:pt x="12049" y="15453"/>
                  </a:cubicBezTo>
                  <a:cubicBezTo>
                    <a:pt x="12122" y="15650"/>
                    <a:pt x="12122" y="15847"/>
                    <a:pt x="12073" y="16056"/>
                  </a:cubicBezTo>
                  <a:cubicBezTo>
                    <a:pt x="12024" y="16338"/>
                    <a:pt x="11999" y="16621"/>
                    <a:pt x="11962" y="16904"/>
                  </a:cubicBezTo>
                  <a:cubicBezTo>
                    <a:pt x="11938" y="17015"/>
                    <a:pt x="11901" y="17138"/>
                    <a:pt x="11876" y="17248"/>
                  </a:cubicBezTo>
                  <a:cubicBezTo>
                    <a:pt x="11827" y="17433"/>
                    <a:pt x="11741" y="17592"/>
                    <a:pt x="11569" y="17691"/>
                  </a:cubicBezTo>
                  <a:cubicBezTo>
                    <a:pt x="11532" y="17715"/>
                    <a:pt x="11508" y="17728"/>
                    <a:pt x="11483" y="17765"/>
                  </a:cubicBezTo>
                  <a:cubicBezTo>
                    <a:pt x="11127" y="18195"/>
                    <a:pt x="10622" y="18391"/>
                    <a:pt x="10143" y="18637"/>
                  </a:cubicBezTo>
                  <a:cubicBezTo>
                    <a:pt x="10032" y="18687"/>
                    <a:pt x="9922" y="18723"/>
                    <a:pt x="9799" y="18748"/>
                  </a:cubicBezTo>
                  <a:cubicBezTo>
                    <a:pt x="8901" y="18969"/>
                    <a:pt x="7992" y="19178"/>
                    <a:pt x="7082" y="19400"/>
                  </a:cubicBezTo>
                  <a:cubicBezTo>
                    <a:pt x="6750" y="19486"/>
                    <a:pt x="6418" y="19510"/>
                    <a:pt x="6074" y="19449"/>
                  </a:cubicBezTo>
                  <a:cubicBezTo>
                    <a:pt x="5853" y="19424"/>
                    <a:pt x="5644" y="19412"/>
                    <a:pt x="5422" y="19449"/>
                  </a:cubicBezTo>
                  <a:cubicBezTo>
                    <a:pt x="5201" y="19473"/>
                    <a:pt x="4980" y="19473"/>
                    <a:pt x="4758" y="19424"/>
                  </a:cubicBezTo>
                  <a:cubicBezTo>
                    <a:pt x="4488" y="19375"/>
                    <a:pt x="4254" y="19264"/>
                    <a:pt x="4082" y="19031"/>
                  </a:cubicBezTo>
                  <a:cubicBezTo>
                    <a:pt x="4009" y="18920"/>
                    <a:pt x="3910" y="18809"/>
                    <a:pt x="3824" y="18711"/>
                  </a:cubicBezTo>
                  <a:cubicBezTo>
                    <a:pt x="3689" y="18551"/>
                    <a:pt x="3578" y="18391"/>
                    <a:pt x="3492" y="18207"/>
                  </a:cubicBezTo>
                  <a:cubicBezTo>
                    <a:pt x="3332" y="17887"/>
                    <a:pt x="3148" y="17580"/>
                    <a:pt x="2988" y="17260"/>
                  </a:cubicBezTo>
                  <a:cubicBezTo>
                    <a:pt x="2312" y="15970"/>
                    <a:pt x="1648" y="14679"/>
                    <a:pt x="984" y="13388"/>
                  </a:cubicBezTo>
                  <a:cubicBezTo>
                    <a:pt x="812" y="13056"/>
                    <a:pt x="652" y="12712"/>
                    <a:pt x="493" y="12380"/>
                  </a:cubicBezTo>
                  <a:cubicBezTo>
                    <a:pt x="431" y="12245"/>
                    <a:pt x="382" y="12097"/>
                    <a:pt x="345" y="11950"/>
                  </a:cubicBezTo>
                  <a:cubicBezTo>
                    <a:pt x="271" y="11667"/>
                    <a:pt x="222" y="11384"/>
                    <a:pt x="136" y="11114"/>
                  </a:cubicBezTo>
                  <a:cubicBezTo>
                    <a:pt x="13" y="10720"/>
                    <a:pt x="13" y="10315"/>
                    <a:pt x="1" y="9909"/>
                  </a:cubicBezTo>
                  <a:cubicBezTo>
                    <a:pt x="1" y="9835"/>
                    <a:pt x="1" y="9762"/>
                    <a:pt x="13" y="9700"/>
                  </a:cubicBezTo>
                  <a:cubicBezTo>
                    <a:pt x="173" y="9135"/>
                    <a:pt x="259" y="8544"/>
                    <a:pt x="566" y="8016"/>
                  </a:cubicBezTo>
                  <a:cubicBezTo>
                    <a:pt x="640" y="7905"/>
                    <a:pt x="726" y="7795"/>
                    <a:pt x="812" y="7696"/>
                  </a:cubicBezTo>
                  <a:cubicBezTo>
                    <a:pt x="898" y="7573"/>
                    <a:pt x="1021" y="7487"/>
                    <a:pt x="1095" y="7340"/>
                  </a:cubicBezTo>
                  <a:cubicBezTo>
                    <a:pt x="1144" y="7241"/>
                    <a:pt x="1243" y="7155"/>
                    <a:pt x="1341" y="7094"/>
                  </a:cubicBezTo>
                  <a:cubicBezTo>
                    <a:pt x="1611" y="6934"/>
                    <a:pt x="1759" y="6700"/>
                    <a:pt x="1857" y="6430"/>
                  </a:cubicBezTo>
                  <a:cubicBezTo>
                    <a:pt x="1992" y="6098"/>
                    <a:pt x="2140" y="5778"/>
                    <a:pt x="2275" y="5447"/>
                  </a:cubicBezTo>
                  <a:cubicBezTo>
                    <a:pt x="2300" y="5397"/>
                    <a:pt x="2324" y="5360"/>
                    <a:pt x="2337" y="5311"/>
                  </a:cubicBezTo>
                  <a:cubicBezTo>
                    <a:pt x="2460" y="4955"/>
                    <a:pt x="2570" y="4598"/>
                    <a:pt x="2386" y="4229"/>
                  </a:cubicBezTo>
                  <a:cubicBezTo>
                    <a:pt x="2214" y="3553"/>
                    <a:pt x="2029" y="2890"/>
                    <a:pt x="1845" y="2213"/>
                  </a:cubicBezTo>
                  <a:cubicBezTo>
                    <a:pt x="1796" y="2029"/>
                    <a:pt x="1759" y="1857"/>
                    <a:pt x="1771" y="1660"/>
                  </a:cubicBezTo>
                  <a:cubicBezTo>
                    <a:pt x="1796" y="1341"/>
                    <a:pt x="1648" y="1070"/>
                    <a:pt x="1476" y="824"/>
                  </a:cubicBezTo>
                  <a:cubicBezTo>
                    <a:pt x="1427" y="775"/>
                    <a:pt x="1390" y="714"/>
                    <a:pt x="1316" y="6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78;p23">
              <a:extLst>
                <a:ext uri="{FF2B5EF4-FFF2-40B4-BE49-F238E27FC236}">
                  <a16:creationId xmlns:a16="http://schemas.microsoft.com/office/drawing/2014/main" id="{0C6C3534-CFBE-4683-B922-F15260AC3E1A}"/>
                </a:ext>
              </a:extLst>
            </p:cNvPr>
            <p:cNvSpPr/>
            <p:nvPr/>
          </p:nvSpPr>
          <p:spPr>
            <a:xfrm>
              <a:off x="-12420540" y="-5497611"/>
              <a:ext cx="182641" cy="96802"/>
            </a:xfrm>
            <a:custGeom>
              <a:avLst/>
              <a:gdLst/>
              <a:ahLst/>
              <a:cxnLst/>
              <a:rect l="l" t="t" r="r" b="b"/>
              <a:pathLst>
                <a:path w="3898" h="2066" extrusionOk="0">
                  <a:moveTo>
                    <a:pt x="419" y="1783"/>
                  </a:moveTo>
                  <a:cubicBezTo>
                    <a:pt x="542" y="1832"/>
                    <a:pt x="628" y="1783"/>
                    <a:pt x="702" y="1684"/>
                  </a:cubicBezTo>
                  <a:cubicBezTo>
                    <a:pt x="726" y="1660"/>
                    <a:pt x="714" y="1611"/>
                    <a:pt x="702" y="1598"/>
                  </a:cubicBezTo>
                  <a:cubicBezTo>
                    <a:pt x="689" y="1574"/>
                    <a:pt x="640" y="1574"/>
                    <a:pt x="616" y="1574"/>
                  </a:cubicBezTo>
                  <a:cubicBezTo>
                    <a:pt x="529" y="1611"/>
                    <a:pt x="431" y="1660"/>
                    <a:pt x="419" y="1783"/>
                  </a:cubicBezTo>
                  <a:close/>
                  <a:moveTo>
                    <a:pt x="2779" y="701"/>
                  </a:moveTo>
                  <a:cubicBezTo>
                    <a:pt x="2767" y="578"/>
                    <a:pt x="2755" y="517"/>
                    <a:pt x="2742" y="443"/>
                  </a:cubicBezTo>
                  <a:cubicBezTo>
                    <a:pt x="2705" y="172"/>
                    <a:pt x="2742" y="135"/>
                    <a:pt x="3013" y="62"/>
                  </a:cubicBezTo>
                  <a:cubicBezTo>
                    <a:pt x="3160" y="25"/>
                    <a:pt x="3308" y="0"/>
                    <a:pt x="3468" y="37"/>
                  </a:cubicBezTo>
                  <a:cubicBezTo>
                    <a:pt x="3578" y="62"/>
                    <a:pt x="3664" y="111"/>
                    <a:pt x="3713" y="197"/>
                  </a:cubicBezTo>
                  <a:cubicBezTo>
                    <a:pt x="3849" y="381"/>
                    <a:pt x="3898" y="603"/>
                    <a:pt x="3886" y="824"/>
                  </a:cubicBezTo>
                  <a:cubicBezTo>
                    <a:pt x="3873" y="910"/>
                    <a:pt x="3824" y="971"/>
                    <a:pt x="3738" y="1021"/>
                  </a:cubicBezTo>
                  <a:cubicBezTo>
                    <a:pt x="3701" y="1033"/>
                    <a:pt x="3677" y="1070"/>
                    <a:pt x="3652" y="1057"/>
                  </a:cubicBezTo>
                  <a:cubicBezTo>
                    <a:pt x="3480" y="1021"/>
                    <a:pt x="3369" y="1119"/>
                    <a:pt x="3234" y="1180"/>
                  </a:cubicBezTo>
                  <a:cubicBezTo>
                    <a:pt x="3209" y="1193"/>
                    <a:pt x="3173" y="1168"/>
                    <a:pt x="3136" y="1168"/>
                  </a:cubicBezTo>
                  <a:cubicBezTo>
                    <a:pt x="2914" y="1143"/>
                    <a:pt x="2705" y="1156"/>
                    <a:pt x="2496" y="1279"/>
                  </a:cubicBezTo>
                  <a:cubicBezTo>
                    <a:pt x="2447" y="1303"/>
                    <a:pt x="2374" y="1340"/>
                    <a:pt x="2312" y="1352"/>
                  </a:cubicBezTo>
                  <a:cubicBezTo>
                    <a:pt x="1857" y="1475"/>
                    <a:pt x="1427" y="1684"/>
                    <a:pt x="984" y="1857"/>
                  </a:cubicBezTo>
                  <a:cubicBezTo>
                    <a:pt x="751" y="1943"/>
                    <a:pt x="493" y="1992"/>
                    <a:pt x="247" y="2053"/>
                  </a:cubicBezTo>
                  <a:cubicBezTo>
                    <a:pt x="161" y="2065"/>
                    <a:pt x="87" y="2016"/>
                    <a:pt x="62" y="1918"/>
                  </a:cubicBezTo>
                  <a:cubicBezTo>
                    <a:pt x="25" y="1820"/>
                    <a:pt x="1" y="1734"/>
                    <a:pt x="50" y="1623"/>
                  </a:cubicBezTo>
                  <a:cubicBezTo>
                    <a:pt x="75" y="1586"/>
                    <a:pt x="87" y="1537"/>
                    <a:pt x="62" y="1488"/>
                  </a:cubicBezTo>
                  <a:cubicBezTo>
                    <a:pt x="1" y="1414"/>
                    <a:pt x="50" y="1352"/>
                    <a:pt x="99" y="1316"/>
                  </a:cubicBezTo>
                  <a:cubicBezTo>
                    <a:pt x="198" y="1254"/>
                    <a:pt x="308" y="1193"/>
                    <a:pt x="419" y="1131"/>
                  </a:cubicBezTo>
                  <a:cubicBezTo>
                    <a:pt x="591" y="1156"/>
                    <a:pt x="665" y="1352"/>
                    <a:pt x="923" y="1389"/>
                  </a:cubicBezTo>
                  <a:cubicBezTo>
                    <a:pt x="1279" y="1352"/>
                    <a:pt x="1697" y="1217"/>
                    <a:pt x="2078" y="984"/>
                  </a:cubicBezTo>
                  <a:cubicBezTo>
                    <a:pt x="2140" y="947"/>
                    <a:pt x="2189" y="910"/>
                    <a:pt x="2251" y="885"/>
                  </a:cubicBezTo>
                  <a:cubicBezTo>
                    <a:pt x="2324" y="848"/>
                    <a:pt x="2374" y="873"/>
                    <a:pt x="2410" y="947"/>
                  </a:cubicBezTo>
                  <a:cubicBezTo>
                    <a:pt x="2460" y="1033"/>
                    <a:pt x="2533" y="1070"/>
                    <a:pt x="2619" y="1057"/>
                  </a:cubicBezTo>
                  <a:cubicBezTo>
                    <a:pt x="2853" y="1008"/>
                    <a:pt x="3087" y="959"/>
                    <a:pt x="3320" y="898"/>
                  </a:cubicBezTo>
                  <a:cubicBezTo>
                    <a:pt x="3357" y="885"/>
                    <a:pt x="3394" y="836"/>
                    <a:pt x="3431" y="799"/>
                  </a:cubicBezTo>
                  <a:cubicBezTo>
                    <a:pt x="3468" y="775"/>
                    <a:pt x="3443" y="676"/>
                    <a:pt x="3406" y="676"/>
                  </a:cubicBezTo>
                  <a:cubicBezTo>
                    <a:pt x="3345" y="652"/>
                    <a:pt x="3283" y="639"/>
                    <a:pt x="3222" y="639"/>
                  </a:cubicBezTo>
                  <a:cubicBezTo>
                    <a:pt x="3087" y="652"/>
                    <a:pt x="2951" y="676"/>
                    <a:pt x="2779" y="7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79;p23">
              <a:extLst>
                <a:ext uri="{FF2B5EF4-FFF2-40B4-BE49-F238E27FC236}">
                  <a16:creationId xmlns:a16="http://schemas.microsoft.com/office/drawing/2014/main" id="{E894D41F-60C1-48AE-9E4A-13BB97354152}"/>
                </a:ext>
              </a:extLst>
            </p:cNvPr>
            <p:cNvSpPr/>
            <p:nvPr/>
          </p:nvSpPr>
          <p:spPr>
            <a:xfrm>
              <a:off x="-12336435" y="-5415849"/>
              <a:ext cx="12135" cy="7544"/>
            </a:xfrm>
            <a:custGeom>
              <a:avLst/>
              <a:gdLst/>
              <a:ahLst/>
              <a:cxnLst/>
              <a:rect l="l" t="t" r="r" b="b"/>
              <a:pathLst>
                <a:path w="259" h="161" extrusionOk="0">
                  <a:moveTo>
                    <a:pt x="1" y="112"/>
                  </a:moveTo>
                  <a:cubicBezTo>
                    <a:pt x="74" y="38"/>
                    <a:pt x="161" y="1"/>
                    <a:pt x="259" y="50"/>
                  </a:cubicBezTo>
                  <a:cubicBezTo>
                    <a:pt x="185" y="124"/>
                    <a:pt x="99" y="161"/>
                    <a:pt x="1" y="112"/>
                  </a:cubicBezTo>
                  <a:close/>
                </a:path>
              </a:pathLst>
            </a:custGeom>
            <a:solidFill>
              <a:srgbClr val="80C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80;p23">
              <a:extLst>
                <a:ext uri="{FF2B5EF4-FFF2-40B4-BE49-F238E27FC236}">
                  <a16:creationId xmlns:a16="http://schemas.microsoft.com/office/drawing/2014/main" id="{E2BE1E77-C80C-4F6B-A36F-AE9D3BB1835E}"/>
                </a:ext>
              </a:extLst>
            </p:cNvPr>
            <p:cNvSpPr/>
            <p:nvPr/>
          </p:nvSpPr>
          <p:spPr>
            <a:xfrm>
              <a:off x="-12411871" y="-5530456"/>
              <a:ext cx="95069" cy="47839"/>
            </a:xfrm>
            <a:custGeom>
              <a:avLst/>
              <a:gdLst/>
              <a:ahLst/>
              <a:cxnLst/>
              <a:rect l="l" t="t" r="r" b="b"/>
              <a:pathLst>
                <a:path w="2029" h="1021" extrusionOk="0">
                  <a:moveTo>
                    <a:pt x="1094" y="873"/>
                  </a:moveTo>
                  <a:cubicBezTo>
                    <a:pt x="1107" y="775"/>
                    <a:pt x="1156" y="677"/>
                    <a:pt x="1156" y="578"/>
                  </a:cubicBezTo>
                  <a:cubicBezTo>
                    <a:pt x="1168" y="505"/>
                    <a:pt x="1107" y="468"/>
                    <a:pt x="1045" y="480"/>
                  </a:cubicBezTo>
                  <a:cubicBezTo>
                    <a:pt x="935" y="664"/>
                    <a:pt x="836" y="836"/>
                    <a:pt x="726" y="1009"/>
                  </a:cubicBezTo>
                  <a:cubicBezTo>
                    <a:pt x="713" y="1021"/>
                    <a:pt x="664" y="1009"/>
                    <a:pt x="627" y="1009"/>
                  </a:cubicBezTo>
                  <a:cubicBezTo>
                    <a:pt x="615" y="996"/>
                    <a:pt x="603" y="984"/>
                    <a:pt x="603" y="972"/>
                  </a:cubicBezTo>
                  <a:cubicBezTo>
                    <a:pt x="590" y="922"/>
                    <a:pt x="578" y="861"/>
                    <a:pt x="603" y="824"/>
                  </a:cubicBezTo>
                  <a:cubicBezTo>
                    <a:pt x="640" y="713"/>
                    <a:pt x="603" y="627"/>
                    <a:pt x="578" y="529"/>
                  </a:cubicBezTo>
                  <a:cubicBezTo>
                    <a:pt x="566" y="468"/>
                    <a:pt x="517" y="418"/>
                    <a:pt x="492" y="431"/>
                  </a:cubicBezTo>
                  <a:cubicBezTo>
                    <a:pt x="467" y="455"/>
                    <a:pt x="431" y="468"/>
                    <a:pt x="418" y="505"/>
                  </a:cubicBezTo>
                  <a:cubicBezTo>
                    <a:pt x="369" y="603"/>
                    <a:pt x="332" y="713"/>
                    <a:pt x="283" y="824"/>
                  </a:cubicBezTo>
                  <a:cubicBezTo>
                    <a:pt x="271" y="836"/>
                    <a:pt x="209" y="849"/>
                    <a:pt x="197" y="836"/>
                  </a:cubicBezTo>
                  <a:cubicBezTo>
                    <a:pt x="86" y="763"/>
                    <a:pt x="25" y="664"/>
                    <a:pt x="13" y="541"/>
                  </a:cubicBezTo>
                  <a:cubicBezTo>
                    <a:pt x="0" y="505"/>
                    <a:pt x="37" y="443"/>
                    <a:pt x="74" y="418"/>
                  </a:cubicBezTo>
                  <a:cubicBezTo>
                    <a:pt x="123" y="382"/>
                    <a:pt x="185" y="345"/>
                    <a:pt x="246" y="332"/>
                  </a:cubicBezTo>
                  <a:cubicBezTo>
                    <a:pt x="676" y="234"/>
                    <a:pt x="1107" y="123"/>
                    <a:pt x="1537" y="25"/>
                  </a:cubicBezTo>
                  <a:cubicBezTo>
                    <a:pt x="1586" y="13"/>
                    <a:pt x="1635" y="13"/>
                    <a:pt x="1684" y="13"/>
                  </a:cubicBezTo>
                  <a:cubicBezTo>
                    <a:pt x="1795" y="0"/>
                    <a:pt x="1918" y="87"/>
                    <a:pt x="1955" y="197"/>
                  </a:cubicBezTo>
                  <a:cubicBezTo>
                    <a:pt x="1980" y="296"/>
                    <a:pt x="2004" y="394"/>
                    <a:pt x="2016" y="492"/>
                  </a:cubicBezTo>
                  <a:cubicBezTo>
                    <a:pt x="2029" y="566"/>
                    <a:pt x="1980" y="677"/>
                    <a:pt x="1918" y="701"/>
                  </a:cubicBezTo>
                  <a:cubicBezTo>
                    <a:pt x="1795" y="763"/>
                    <a:pt x="1672" y="824"/>
                    <a:pt x="1525" y="775"/>
                  </a:cubicBezTo>
                  <a:cubicBezTo>
                    <a:pt x="1451" y="738"/>
                    <a:pt x="1402" y="775"/>
                    <a:pt x="1365" y="824"/>
                  </a:cubicBezTo>
                  <a:cubicBezTo>
                    <a:pt x="1291" y="910"/>
                    <a:pt x="1205" y="947"/>
                    <a:pt x="1094" y="873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81;p23">
              <a:extLst>
                <a:ext uri="{FF2B5EF4-FFF2-40B4-BE49-F238E27FC236}">
                  <a16:creationId xmlns:a16="http://schemas.microsoft.com/office/drawing/2014/main" id="{8CC205DD-0A16-45C3-A8EC-22AF173AE7AA}"/>
                </a:ext>
              </a:extLst>
            </p:cNvPr>
            <p:cNvSpPr/>
            <p:nvPr/>
          </p:nvSpPr>
          <p:spPr>
            <a:xfrm>
              <a:off x="-12373872" y="-5459612"/>
              <a:ext cx="11573" cy="8668"/>
            </a:xfrm>
            <a:custGeom>
              <a:avLst/>
              <a:gdLst/>
              <a:ahLst/>
              <a:cxnLst/>
              <a:rect l="l" t="t" r="r" b="b"/>
              <a:pathLst>
                <a:path w="247" h="185" extrusionOk="0">
                  <a:moveTo>
                    <a:pt x="148" y="1"/>
                  </a:moveTo>
                  <a:cubicBezTo>
                    <a:pt x="185" y="13"/>
                    <a:pt x="234" y="13"/>
                    <a:pt x="246" y="37"/>
                  </a:cubicBezTo>
                  <a:cubicBezTo>
                    <a:pt x="246" y="62"/>
                    <a:pt x="246" y="99"/>
                    <a:pt x="222" y="124"/>
                  </a:cubicBezTo>
                  <a:cubicBezTo>
                    <a:pt x="185" y="148"/>
                    <a:pt x="148" y="173"/>
                    <a:pt x="99" y="185"/>
                  </a:cubicBezTo>
                  <a:cubicBezTo>
                    <a:pt x="74" y="185"/>
                    <a:pt x="25" y="173"/>
                    <a:pt x="13" y="160"/>
                  </a:cubicBezTo>
                  <a:cubicBezTo>
                    <a:pt x="1" y="136"/>
                    <a:pt x="13" y="87"/>
                    <a:pt x="38" y="74"/>
                  </a:cubicBezTo>
                  <a:cubicBezTo>
                    <a:pt x="74" y="37"/>
                    <a:pt x="111" y="25"/>
                    <a:pt x="148" y="1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82;p23">
              <a:extLst>
                <a:ext uri="{FF2B5EF4-FFF2-40B4-BE49-F238E27FC236}">
                  <a16:creationId xmlns:a16="http://schemas.microsoft.com/office/drawing/2014/main" id="{DB6D42A3-CA5E-478D-9DAC-E6E434BDDA24}"/>
                </a:ext>
              </a:extLst>
            </p:cNvPr>
            <p:cNvSpPr/>
            <p:nvPr/>
          </p:nvSpPr>
          <p:spPr>
            <a:xfrm>
              <a:off x="-12319708" y="-5480931"/>
              <a:ext cx="9230" cy="7544"/>
            </a:xfrm>
            <a:custGeom>
              <a:avLst/>
              <a:gdLst/>
              <a:ahLst/>
              <a:cxnLst/>
              <a:rect l="l" t="t" r="r" b="b"/>
              <a:pathLst>
                <a:path w="197" h="161" extrusionOk="0">
                  <a:moveTo>
                    <a:pt x="197" y="87"/>
                  </a:moveTo>
                  <a:cubicBezTo>
                    <a:pt x="160" y="111"/>
                    <a:pt x="123" y="136"/>
                    <a:pt x="86" y="161"/>
                  </a:cubicBezTo>
                  <a:cubicBezTo>
                    <a:pt x="62" y="161"/>
                    <a:pt x="25" y="148"/>
                    <a:pt x="0" y="136"/>
                  </a:cubicBezTo>
                  <a:cubicBezTo>
                    <a:pt x="13" y="99"/>
                    <a:pt x="13" y="62"/>
                    <a:pt x="37" y="50"/>
                  </a:cubicBezTo>
                  <a:cubicBezTo>
                    <a:pt x="49" y="25"/>
                    <a:pt x="86" y="1"/>
                    <a:pt x="123" y="13"/>
                  </a:cubicBezTo>
                  <a:cubicBezTo>
                    <a:pt x="135" y="13"/>
                    <a:pt x="160" y="50"/>
                    <a:pt x="197" y="87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83;p23">
              <a:extLst>
                <a:ext uri="{FF2B5EF4-FFF2-40B4-BE49-F238E27FC236}">
                  <a16:creationId xmlns:a16="http://schemas.microsoft.com/office/drawing/2014/main" id="{BF38ACAE-56CA-4AFA-A059-4661C5DD97AF}"/>
                </a:ext>
              </a:extLst>
            </p:cNvPr>
            <p:cNvSpPr/>
            <p:nvPr/>
          </p:nvSpPr>
          <p:spPr>
            <a:xfrm>
              <a:off x="-12341027" y="-5473996"/>
              <a:ext cx="4076" cy="6372"/>
            </a:xfrm>
            <a:custGeom>
              <a:avLst/>
              <a:gdLst/>
              <a:ahLst/>
              <a:cxnLst/>
              <a:rect l="l" t="t" r="r" b="b"/>
              <a:pathLst>
                <a:path w="87" h="136" extrusionOk="0">
                  <a:moveTo>
                    <a:pt x="86" y="37"/>
                  </a:moveTo>
                  <a:cubicBezTo>
                    <a:pt x="86" y="49"/>
                    <a:pt x="74" y="74"/>
                    <a:pt x="74" y="86"/>
                  </a:cubicBezTo>
                  <a:cubicBezTo>
                    <a:pt x="50" y="123"/>
                    <a:pt x="25" y="135"/>
                    <a:pt x="0" y="99"/>
                  </a:cubicBezTo>
                  <a:cubicBezTo>
                    <a:pt x="0" y="74"/>
                    <a:pt x="13" y="37"/>
                    <a:pt x="13" y="0"/>
                  </a:cubicBezTo>
                  <a:cubicBezTo>
                    <a:pt x="25" y="0"/>
                    <a:pt x="50" y="0"/>
                    <a:pt x="62" y="0"/>
                  </a:cubicBezTo>
                  <a:cubicBezTo>
                    <a:pt x="74" y="0"/>
                    <a:pt x="74" y="25"/>
                    <a:pt x="86" y="37"/>
                  </a:cubicBezTo>
                  <a:close/>
                </a:path>
              </a:pathLst>
            </a:custGeom>
            <a:solidFill>
              <a:srgbClr val="D7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84;p23">
              <a:extLst>
                <a:ext uri="{FF2B5EF4-FFF2-40B4-BE49-F238E27FC236}">
                  <a16:creationId xmlns:a16="http://schemas.microsoft.com/office/drawing/2014/main" id="{C7B7ED5A-A034-43EF-B5B3-EE12F97ED95F}"/>
                </a:ext>
              </a:extLst>
            </p:cNvPr>
            <p:cNvSpPr/>
            <p:nvPr/>
          </p:nvSpPr>
          <p:spPr>
            <a:xfrm>
              <a:off x="-12297826" y="-5065608"/>
              <a:ext cx="188966" cy="245989"/>
            </a:xfrm>
            <a:custGeom>
              <a:avLst/>
              <a:gdLst/>
              <a:ahLst/>
              <a:cxnLst/>
              <a:rect l="l" t="t" r="r" b="b"/>
              <a:pathLst>
                <a:path w="4033" h="5250" extrusionOk="0">
                  <a:moveTo>
                    <a:pt x="2324" y="0"/>
                  </a:moveTo>
                  <a:cubicBezTo>
                    <a:pt x="2434" y="74"/>
                    <a:pt x="2533" y="148"/>
                    <a:pt x="2631" y="209"/>
                  </a:cubicBezTo>
                  <a:cubicBezTo>
                    <a:pt x="2717" y="258"/>
                    <a:pt x="2779" y="344"/>
                    <a:pt x="2803" y="443"/>
                  </a:cubicBezTo>
                  <a:cubicBezTo>
                    <a:pt x="2840" y="578"/>
                    <a:pt x="2865" y="713"/>
                    <a:pt x="2902" y="836"/>
                  </a:cubicBezTo>
                  <a:cubicBezTo>
                    <a:pt x="3000" y="1254"/>
                    <a:pt x="3111" y="1660"/>
                    <a:pt x="3184" y="2078"/>
                  </a:cubicBezTo>
                  <a:cubicBezTo>
                    <a:pt x="3320" y="2729"/>
                    <a:pt x="3565" y="3344"/>
                    <a:pt x="3762" y="3971"/>
                  </a:cubicBezTo>
                  <a:cubicBezTo>
                    <a:pt x="3774" y="4020"/>
                    <a:pt x="3787" y="4069"/>
                    <a:pt x="3811" y="4119"/>
                  </a:cubicBezTo>
                  <a:cubicBezTo>
                    <a:pt x="4033" y="4549"/>
                    <a:pt x="3983" y="4537"/>
                    <a:pt x="3664" y="4844"/>
                  </a:cubicBezTo>
                  <a:cubicBezTo>
                    <a:pt x="3529" y="4979"/>
                    <a:pt x="3381" y="5077"/>
                    <a:pt x="3184" y="5114"/>
                  </a:cubicBezTo>
                  <a:cubicBezTo>
                    <a:pt x="3025" y="5151"/>
                    <a:pt x="2852" y="5200"/>
                    <a:pt x="2693" y="5237"/>
                  </a:cubicBezTo>
                  <a:cubicBezTo>
                    <a:pt x="2631" y="5250"/>
                    <a:pt x="2557" y="5213"/>
                    <a:pt x="2521" y="5163"/>
                  </a:cubicBezTo>
                  <a:cubicBezTo>
                    <a:pt x="2496" y="5127"/>
                    <a:pt x="2484" y="5102"/>
                    <a:pt x="2459" y="5077"/>
                  </a:cubicBezTo>
                  <a:cubicBezTo>
                    <a:pt x="2299" y="4770"/>
                    <a:pt x="2115" y="4487"/>
                    <a:pt x="1869" y="4254"/>
                  </a:cubicBezTo>
                  <a:cubicBezTo>
                    <a:pt x="1795" y="4192"/>
                    <a:pt x="1734" y="4106"/>
                    <a:pt x="1672" y="4020"/>
                  </a:cubicBezTo>
                  <a:cubicBezTo>
                    <a:pt x="1390" y="3541"/>
                    <a:pt x="1008" y="3135"/>
                    <a:pt x="627" y="2729"/>
                  </a:cubicBezTo>
                  <a:cubicBezTo>
                    <a:pt x="541" y="2643"/>
                    <a:pt x="468" y="2545"/>
                    <a:pt x="394" y="2459"/>
                  </a:cubicBezTo>
                  <a:cubicBezTo>
                    <a:pt x="381" y="2434"/>
                    <a:pt x="394" y="2385"/>
                    <a:pt x="406" y="2373"/>
                  </a:cubicBezTo>
                  <a:cubicBezTo>
                    <a:pt x="431" y="2348"/>
                    <a:pt x="468" y="2336"/>
                    <a:pt x="492" y="2324"/>
                  </a:cubicBezTo>
                  <a:cubicBezTo>
                    <a:pt x="615" y="2287"/>
                    <a:pt x="726" y="2275"/>
                    <a:pt x="836" y="2238"/>
                  </a:cubicBezTo>
                  <a:cubicBezTo>
                    <a:pt x="1156" y="2115"/>
                    <a:pt x="1476" y="2004"/>
                    <a:pt x="1648" y="1672"/>
                  </a:cubicBezTo>
                  <a:cubicBezTo>
                    <a:pt x="1721" y="1549"/>
                    <a:pt x="1844" y="1439"/>
                    <a:pt x="1967" y="1365"/>
                  </a:cubicBezTo>
                  <a:cubicBezTo>
                    <a:pt x="2115" y="1266"/>
                    <a:pt x="2213" y="1131"/>
                    <a:pt x="2324" y="1008"/>
                  </a:cubicBezTo>
                  <a:cubicBezTo>
                    <a:pt x="2422" y="910"/>
                    <a:pt x="2410" y="787"/>
                    <a:pt x="2361" y="676"/>
                  </a:cubicBezTo>
                  <a:cubicBezTo>
                    <a:pt x="2299" y="553"/>
                    <a:pt x="2201" y="504"/>
                    <a:pt x="2078" y="480"/>
                  </a:cubicBezTo>
                  <a:cubicBezTo>
                    <a:pt x="2029" y="467"/>
                    <a:pt x="1980" y="480"/>
                    <a:pt x="1930" y="492"/>
                  </a:cubicBezTo>
                  <a:cubicBezTo>
                    <a:pt x="1746" y="529"/>
                    <a:pt x="1562" y="578"/>
                    <a:pt x="1377" y="615"/>
                  </a:cubicBezTo>
                  <a:cubicBezTo>
                    <a:pt x="1254" y="652"/>
                    <a:pt x="1168" y="726"/>
                    <a:pt x="1119" y="848"/>
                  </a:cubicBezTo>
                  <a:cubicBezTo>
                    <a:pt x="1045" y="1033"/>
                    <a:pt x="959" y="1217"/>
                    <a:pt x="1045" y="1426"/>
                  </a:cubicBezTo>
                  <a:cubicBezTo>
                    <a:pt x="1070" y="1488"/>
                    <a:pt x="1070" y="1562"/>
                    <a:pt x="1082" y="1623"/>
                  </a:cubicBezTo>
                  <a:cubicBezTo>
                    <a:pt x="1094" y="1709"/>
                    <a:pt x="1033" y="1807"/>
                    <a:pt x="959" y="1832"/>
                  </a:cubicBezTo>
                  <a:cubicBezTo>
                    <a:pt x="713" y="1955"/>
                    <a:pt x="455" y="2004"/>
                    <a:pt x="185" y="2041"/>
                  </a:cubicBezTo>
                  <a:cubicBezTo>
                    <a:pt x="86" y="2053"/>
                    <a:pt x="0" y="1906"/>
                    <a:pt x="37" y="1820"/>
                  </a:cubicBezTo>
                  <a:cubicBezTo>
                    <a:pt x="50" y="1795"/>
                    <a:pt x="50" y="1758"/>
                    <a:pt x="74" y="1734"/>
                  </a:cubicBezTo>
                  <a:cubicBezTo>
                    <a:pt x="418" y="1316"/>
                    <a:pt x="750" y="885"/>
                    <a:pt x="1193" y="566"/>
                  </a:cubicBezTo>
                  <a:cubicBezTo>
                    <a:pt x="1316" y="467"/>
                    <a:pt x="1451" y="381"/>
                    <a:pt x="1574" y="320"/>
                  </a:cubicBezTo>
                  <a:cubicBezTo>
                    <a:pt x="1697" y="258"/>
                    <a:pt x="1832" y="222"/>
                    <a:pt x="1955" y="172"/>
                  </a:cubicBezTo>
                  <a:cubicBezTo>
                    <a:pt x="2078" y="123"/>
                    <a:pt x="2201" y="62"/>
                    <a:pt x="2324" y="0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85;p23">
              <a:extLst>
                <a:ext uri="{FF2B5EF4-FFF2-40B4-BE49-F238E27FC236}">
                  <a16:creationId xmlns:a16="http://schemas.microsoft.com/office/drawing/2014/main" id="{A4AE846A-13E4-4223-9D36-94F3121E1E52}"/>
                </a:ext>
              </a:extLst>
            </p:cNvPr>
            <p:cNvSpPr/>
            <p:nvPr/>
          </p:nvSpPr>
          <p:spPr>
            <a:xfrm>
              <a:off x="-12150374" y="-4793146"/>
              <a:ext cx="159588" cy="181469"/>
            </a:xfrm>
            <a:custGeom>
              <a:avLst/>
              <a:gdLst/>
              <a:ahLst/>
              <a:cxnLst/>
              <a:rect l="l" t="t" r="r" b="b"/>
              <a:pathLst>
                <a:path w="3406" h="3873" extrusionOk="0">
                  <a:moveTo>
                    <a:pt x="3357" y="2668"/>
                  </a:moveTo>
                  <a:cubicBezTo>
                    <a:pt x="3406" y="3049"/>
                    <a:pt x="3172" y="3270"/>
                    <a:pt x="2988" y="3504"/>
                  </a:cubicBezTo>
                  <a:cubicBezTo>
                    <a:pt x="2963" y="3541"/>
                    <a:pt x="2914" y="3577"/>
                    <a:pt x="2865" y="3590"/>
                  </a:cubicBezTo>
                  <a:cubicBezTo>
                    <a:pt x="2521" y="3676"/>
                    <a:pt x="2176" y="3762"/>
                    <a:pt x="1832" y="3836"/>
                  </a:cubicBezTo>
                  <a:cubicBezTo>
                    <a:pt x="1697" y="3872"/>
                    <a:pt x="1562" y="3811"/>
                    <a:pt x="1513" y="3663"/>
                  </a:cubicBezTo>
                  <a:cubicBezTo>
                    <a:pt x="1402" y="3368"/>
                    <a:pt x="1205" y="3110"/>
                    <a:pt x="1082" y="2803"/>
                  </a:cubicBezTo>
                  <a:cubicBezTo>
                    <a:pt x="972" y="2508"/>
                    <a:pt x="800" y="2237"/>
                    <a:pt x="677" y="1930"/>
                  </a:cubicBezTo>
                  <a:cubicBezTo>
                    <a:pt x="541" y="1610"/>
                    <a:pt x="357" y="1303"/>
                    <a:pt x="197" y="983"/>
                  </a:cubicBezTo>
                  <a:cubicBezTo>
                    <a:pt x="136" y="861"/>
                    <a:pt x="87" y="738"/>
                    <a:pt x="25" y="615"/>
                  </a:cubicBezTo>
                  <a:cubicBezTo>
                    <a:pt x="1" y="541"/>
                    <a:pt x="37" y="467"/>
                    <a:pt x="111" y="479"/>
                  </a:cubicBezTo>
                  <a:cubicBezTo>
                    <a:pt x="591" y="529"/>
                    <a:pt x="996" y="344"/>
                    <a:pt x="1328" y="0"/>
                  </a:cubicBezTo>
                  <a:cubicBezTo>
                    <a:pt x="1377" y="37"/>
                    <a:pt x="1427" y="61"/>
                    <a:pt x="1451" y="98"/>
                  </a:cubicBezTo>
                  <a:cubicBezTo>
                    <a:pt x="1636" y="357"/>
                    <a:pt x="1820" y="627"/>
                    <a:pt x="2004" y="885"/>
                  </a:cubicBezTo>
                  <a:cubicBezTo>
                    <a:pt x="2127" y="1070"/>
                    <a:pt x="2250" y="1254"/>
                    <a:pt x="2422" y="1401"/>
                  </a:cubicBezTo>
                  <a:cubicBezTo>
                    <a:pt x="2496" y="1463"/>
                    <a:pt x="2545" y="1549"/>
                    <a:pt x="2607" y="1635"/>
                  </a:cubicBezTo>
                  <a:cubicBezTo>
                    <a:pt x="2680" y="1733"/>
                    <a:pt x="2754" y="1819"/>
                    <a:pt x="2828" y="1918"/>
                  </a:cubicBezTo>
                  <a:cubicBezTo>
                    <a:pt x="2914" y="2016"/>
                    <a:pt x="3012" y="2114"/>
                    <a:pt x="3086" y="2225"/>
                  </a:cubicBezTo>
                  <a:cubicBezTo>
                    <a:pt x="3197" y="2373"/>
                    <a:pt x="3283" y="2545"/>
                    <a:pt x="3357" y="2668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286;p23">
              <a:extLst>
                <a:ext uri="{FF2B5EF4-FFF2-40B4-BE49-F238E27FC236}">
                  <a16:creationId xmlns:a16="http://schemas.microsoft.com/office/drawing/2014/main" id="{9BFB8561-77F8-4CB3-83BE-B9E3ECEF3EDB}"/>
                </a:ext>
              </a:extLst>
            </p:cNvPr>
            <p:cNvSpPr/>
            <p:nvPr/>
          </p:nvSpPr>
          <p:spPr>
            <a:xfrm>
              <a:off x="-12157308" y="-4810436"/>
              <a:ext cx="54773" cy="25395"/>
            </a:xfrm>
            <a:custGeom>
              <a:avLst/>
              <a:gdLst/>
              <a:ahLst/>
              <a:cxnLst/>
              <a:rect l="l" t="t" r="r" b="b"/>
              <a:pathLst>
                <a:path w="1169" h="542" extrusionOk="0">
                  <a:moveTo>
                    <a:pt x="628" y="480"/>
                  </a:moveTo>
                  <a:cubicBezTo>
                    <a:pt x="419" y="541"/>
                    <a:pt x="222" y="517"/>
                    <a:pt x="26" y="443"/>
                  </a:cubicBezTo>
                  <a:cubicBezTo>
                    <a:pt x="13" y="430"/>
                    <a:pt x="1" y="418"/>
                    <a:pt x="1" y="406"/>
                  </a:cubicBezTo>
                  <a:cubicBezTo>
                    <a:pt x="13" y="381"/>
                    <a:pt x="26" y="344"/>
                    <a:pt x="38" y="344"/>
                  </a:cubicBezTo>
                  <a:cubicBezTo>
                    <a:pt x="136" y="320"/>
                    <a:pt x="247" y="308"/>
                    <a:pt x="345" y="283"/>
                  </a:cubicBezTo>
                  <a:cubicBezTo>
                    <a:pt x="603" y="221"/>
                    <a:pt x="874" y="172"/>
                    <a:pt x="1095" y="13"/>
                  </a:cubicBezTo>
                  <a:cubicBezTo>
                    <a:pt x="1107" y="0"/>
                    <a:pt x="1144" y="25"/>
                    <a:pt x="1169" y="37"/>
                  </a:cubicBezTo>
                  <a:cubicBezTo>
                    <a:pt x="1169" y="49"/>
                    <a:pt x="1169" y="74"/>
                    <a:pt x="1169" y="86"/>
                  </a:cubicBezTo>
                  <a:cubicBezTo>
                    <a:pt x="1132" y="148"/>
                    <a:pt x="1107" y="209"/>
                    <a:pt x="1058" y="258"/>
                  </a:cubicBezTo>
                  <a:cubicBezTo>
                    <a:pt x="935" y="369"/>
                    <a:pt x="788" y="455"/>
                    <a:pt x="628" y="480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287;p23">
              <a:extLst>
                <a:ext uri="{FF2B5EF4-FFF2-40B4-BE49-F238E27FC236}">
                  <a16:creationId xmlns:a16="http://schemas.microsoft.com/office/drawing/2014/main" id="{364B0488-854A-48B8-BF56-8888B3EE9061}"/>
                </a:ext>
              </a:extLst>
            </p:cNvPr>
            <p:cNvSpPr/>
            <p:nvPr/>
          </p:nvSpPr>
          <p:spPr>
            <a:xfrm>
              <a:off x="-12233307" y="-5025875"/>
              <a:ext cx="27129" cy="21366"/>
            </a:xfrm>
            <a:custGeom>
              <a:avLst/>
              <a:gdLst/>
              <a:ahLst/>
              <a:cxnLst/>
              <a:rect l="l" t="t" r="r" b="b"/>
              <a:pathLst>
                <a:path w="579" h="456" extrusionOk="0">
                  <a:moveTo>
                    <a:pt x="541" y="0"/>
                  </a:moveTo>
                  <a:cubicBezTo>
                    <a:pt x="553" y="37"/>
                    <a:pt x="578" y="74"/>
                    <a:pt x="566" y="87"/>
                  </a:cubicBezTo>
                  <a:cubicBezTo>
                    <a:pt x="443" y="246"/>
                    <a:pt x="283" y="345"/>
                    <a:pt x="111" y="455"/>
                  </a:cubicBezTo>
                  <a:cubicBezTo>
                    <a:pt x="74" y="394"/>
                    <a:pt x="37" y="357"/>
                    <a:pt x="25" y="308"/>
                  </a:cubicBezTo>
                  <a:cubicBezTo>
                    <a:pt x="0" y="197"/>
                    <a:pt x="25" y="123"/>
                    <a:pt x="99" y="99"/>
                  </a:cubicBezTo>
                  <a:cubicBezTo>
                    <a:pt x="246" y="62"/>
                    <a:pt x="394" y="25"/>
                    <a:pt x="541" y="0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288;p23">
              <a:extLst>
                <a:ext uri="{FF2B5EF4-FFF2-40B4-BE49-F238E27FC236}">
                  <a16:creationId xmlns:a16="http://schemas.microsoft.com/office/drawing/2014/main" id="{B2851CF9-D93B-45F4-A55C-36505C7CF55D}"/>
                </a:ext>
              </a:extLst>
            </p:cNvPr>
            <p:cNvSpPr/>
            <p:nvPr/>
          </p:nvSpPr>
          <p:spPr>
            <a:xfrm>
              <a:off x="-12110032" y="-4834660"/>
              <a:ext cx="5763" cy="6419"/>
            </a:xfrm>
            <a:custGeom>
              <a:avLst/>
              <a:gdLst/>
              <a:ahLst/>
              <a:cxnLst/>
              <a:rect l="l" t="t" r="r" b="b"/>
              <a:pathLst>
                <a:path w="123" h="137" extrusionOk="0">
                  <a:moveTo>
                    <a:pt x="62" y="1"/>
                  </a:moveTo>
                  <a:cubicBezTo>
                    <a:pt x="98" y="13"/>
                    <a:pt x="111" y="25"/>
                    <a:pt x="123" y="38"/>
                  </a:cubicBezTo>
                  <a:cubicBezTo>
                    <a:pt x="86" y="62"/>
                    <a:pt x="62" y="99"/>
                    <a:pt x="37" y="124"/>
                  </a:cubicBezTo>
                  <a:cubicBezTo>
                    <a:pt x="37" y="136"/>
                    <a:pt x="0" y="112"/>
                    <a:pt x="12" y="112"/>
                  </a:cubicBezTo>
                  <a:cubicBezTo>
                    <a:pt x="25" y="75"/>
                    <a:pt x="49" y="38"/>
                    <a:pt x="62" y="1"/>
                  </a:cubicBezTo>
                  <a:close/>
                </a:path>
              </a:pathLst>
            </a:custGeom>
            <a:solidFill>
              <a:srgbClr val="A5B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289;p23">
              <a:extLst>
                <a:ext uri="{FF2B5EF4-FFF2-40B4-BE49-F238E27FC236}">
                  <a16:creationId xmlns:a16="http://schemas.microsoft.com/office/drawing/2014/main" id="{7BF9C1F8-7EA4-4BE1-ABC0-16DA3ADD2344}"/>
                </a:ext>
              </a:extLst>
            </p:cNvPr>
            <p:cNvSpPr/>
            <p:nvPr/>
          </p:nvSpPr>
          <p:spPr>
            <a:xfrm>
              <a:off x="-12454510" y="-5554634"/>
              <a:ext cx="626170" cy="1074291"/>
            </a:xfrm>
            <a:custGeom>
              <a:avLst/>
              <a:gdLst/>
              <a:ahLst/>
              <a:cxnLst/>
              <a:rect l="l" t="t" r="r" b="b"/>
              <a:pathLst>
                <a:path w="13364" h="22928" extrusionOk="0">
                  <a:moveTo>
                    <a:pt x="2508" y="1758"/>
                  </a:moveTo>
                  <a:cubicBezTo>
                    <a:pt x="2496" y="1746"/>
                    <a:pt x="2496" y="1721"/>
                    <a:pt x="2484" y="1721"/>
                  </a:cubicBezTo>
                  <a:cubicBezTo>
                    <a:pt x="2472" y="1721"/>
                    <a:pt x="2447" y="1721"/>
                    <a:pt x="2435" y="1721"/>
                  </a:cubicBezTo>
                  <a:cubicBezTo>
                    <a:pt x="2435" y="1758"/>
                    <a:pt x="2422" y="1795"/>
                    <a:pt x="2422" y="1820"/>
                  </a:cubicBezTo>
                  <a:cubicBezTo>
                    <a:pt x="2447" y="1856"/>
                    <a:pt x="2472" y="1844"/>
                    <a:pt x="2496" y="1807"/>
                  </a:cubicBezTo>
                  <a:cubicBezTo>
                    <a:pt x="2496" y="1795"/>
                    <a:pt x="2508" y="1770"/>
                    <a:pt x="2508" y="1758"/>
                  </a:cubicBezTo>
                  <a:close/>
                  <a:moveTo>
                    <a:pt x="2521" y="3074"/>
                  </a:moveTo>
                  <a:cubicBezTo>
                    <a:pt x="2619" y="3123"/>
                    <a:pt x="2705" y="3086"/>
                    <a:pt x="2779" y="3012"/>
                  </a:cubicBezTo>
                  <a:cubicBezTo>
                    <a:pt x="2681" y="2963"/>
                    <a:pt x="2594" y="3000"/>
                    <a:pt x="2521" y="3074"/>
                  </a:cubicBezTo>
                  <a:close/>
                  <a:moveTo>
                    <a:pt x="3074" y="1660"/>
                  </a:moveTo>
                  <a:cubicBezTo>
                    <a:pt x="3037" y="1623"/>
                    <a:pt x="3012" y="1586"/>
                    <a:pt x="3000" y="1586"/>
                  </a:cubicBezTo>
                  <a:cubicBezTo>
                    <a:pt x="2963" y="1574"/>
                    <a:pt x="2926" y="1598"/>
                    <a:pt x="2914" y="1623"/>
                  </a:cubicBezTo>
                  <a:cubicBezTo>
                    <a:pt x="2890" y="1635"/>
                    <a:pt x="2890" y="1672"/>
                    <a:pt x="2877" y="1709"/>
                  </a:cubicBezTo>
                  <a:cubicBezTo>
                    <a:pt x="2902" y="1721"/>
                    <a:pt x="2939" y="1734"/>
                    <a:pt x="2963" y="1734"/>
                  </a:cubicBezTo>
                  <a:cubicBezTo>
                    <a:pt x="3000" y="1709"/>
                    <a:pt x="3037" y="1684"/>
                    <a:pt x="3074" y="1660"/>
                  </a:cubicBezTo>
                  <a:close/>
                  <a:moveTo>
                    <a:pt x="1869" y="2029"/>
                  </a:moveTo>
                  <a:cubicBezTo>
                    <a:pt x="1832" y="2053"/>
                    <a:pt x="1795" y="2065"/>
                    <a:pt x="1759" y="2102"/>
                  </a:cubicBezTo>
                  <a:cubicBezTo>
                    <a:pt x="1734" y="2115"/>
                    <a:pt x="1722" y="2164"/>
                    <a:pt x="1734" y="2188"/>
                  </a:cubicBezTo>
                  <a:cubicBezTo>
                    <a:pt x="1746" y="2201"/>
                    <a:pt x="1795" y="2213"/>
                    <a:pt x="1820" y="2213"/>
                  </a:cubicBezTo>
                  <a:cubicBezTo>
                    <a:pt x="1869" y="2201"/>
                    <a:pt x="1906" y="2176"/>
                    <a:pt x="1943" y="2152"/>
                  </a:cubicBezTo>
                  <a:cubicBezTo>
                    <a:pt x="1967" y="2127"/>
                    <a:pt x="1967" y="2078"/>
                    <a:pt x="1967" y="2065"/>
                  </a:cubicBezTo>
                  <a:cubicBezTo>
                    <a:pt x="1955" y="2041"/>
                    <a:pt x="1906" y="2041"/>
                    <a:pt x="1869" y="2029"/>
                  </a:cubicBezTo>
                  <a:close/>
                  <a:moveTo>
                    <a:pt x="2004" y="1389"/>
                  </a:moveTo>
                  <a:cubicBezTo>
                    <a:pt x="2115" y="1463"/>
                    <a:pt x="2201" y="1426"/>
                    <a:pt x="2275" y="1340"/>
                  </a:cubicBezTo>
                  <a:cubicBezTo>
                    <a:pt x="2312" y="1291"/>
                    <a:pt x="2361" y="1254"/>
                    <a:pt x="2435" y="1291"/>
                  </a:cubicBezTo>
                  <a:cubicBezTo>
                    <a:pt x="2582" y="1340"/>
                    <a:pt x="2705" y="1279"/>
                    <a:pt x="2828" y="1217"/>
                  </a:cubicBezTo>
                  <a:cubicBezTo>
                    <a:pt x="2890" y="1193"/>
                    <a:pt x="2939" y="1082"/>
                    <a:pt x="2926" y="1008"/>
                  </a:cubicBezTo>
                  <a:cubicBezTo>
                    <a:pt x="2914" y="910"/>
                    <a:pt x="2890" y="812"/>
                    <a:pt x="2865" y="713"/>
                  </a:cubicBezTo>
                  <a:cubicBezTo>
                    <a:pt x="2828" y="603"/>
                    <a:pt x="2705" y="516"/>
                    <a:pt x="2594" y="529"/>
                  </a:cubicBezTo>
                  <a:cubicBezTo>
                    <a:pt x="2545" y="529"/>
                    <a:pt x="2496" y="529"/>
                    <a:pt x="2447" y="541"/>
                  </a:cubicBezTo>
                  <a:cubicBezTo>
                    <a:pt x="2017" y="639"/>
                    <a:pt x="1586" y="750"/>
                    <a:pt x="1156" y="848"/>
                  </a:cubicBezTo>
                  <a:cubicBezTo>
                    <a:pt x="1095" y="861"/>
                    <a:pt x="1033" y="898"/>
                    <a:pt x="984" y="934"/>
                  </a:cubicBezTo>
                  <a:cubicBezTo>
                    <a:pt x="947" y="959"/>
                    <a:pt x="910" y="1021"/>
                    <a:pt x="923" y="1057"/>
                  </a:cubicBezTo>
                  <a:cubicBezTo>
                    <a:pt x="935" y="1180"/>
                    <a:pt x="996" y="1279"/>
                    <a:pt x="1107" y="1352"/>
                  </a:cubicBezTo>
                  <a:cubicBezTo>
                    <a:pt x="1119" y="1365"/>
                    <a:pt x="1181" y="1352"/>
                    <a:pt x="1193" y="1340"/>
                  </a:cubicBezTo>
                  <a:cubicBezTo>
                    <a:pt x="1242" y="1229"/>
                    <a:pt x="1279" y="1119"/>
                    <a:pt x="1328" y="1021"/>
                  </a:cubicBezTo>
                  <a:cubicBezTo>
                    <a:pt x="1341" y="984"/>
                    <a:pt x="1377" y="971"/>
                    <a:pt x="1402" y="947"/>
                  </a:cubicBezTo>
                  <a:cubicBezTo>
                    <a:pt x="1427" y="934"/>
                    <a:pt x="1476" y="984"/>
                    <a:pt x="1488" y="1045"/>
                  </a:cubicBezTo>
                  <a:cubicBezTo>
                    <a:pt x="1513" y="1143"/>
                    <a:pt x="1550" y="1229"/>
                    <a:pt x="1513" y="1340"/>
                  </a:cubicBezTo>
                  <a:cubicBezTo>
                    <a:pt x="1488" y="1377"/>
                    <a:pt x="1500" y="1438"/>
                    <a:pt x="1513" y="1488"/>
                  </a:cubicBezTo>
                  <a:cubicBezTo>
                    <a:pt x="1513" y="1500"/>
                    <a:pt x="1525" y="1512"/>
                    <a:pt x="1537" y="1525"/>
                  </a:cubicBezTo>
                  <a:cubicBezTo>
                    <a:pt x="1574" y="1525"/>
                    <a:pt x="1623" y="1537"/>
                    <a:pt x="1636" y="1525"/>
                  </a:cubicBezTo>
                  <a:cubicBezTo>
                    <a:pt x="1746" y="1352"/>
                    <a:pt x="1845" y="1180"/>
                    <a:pt x="1955" y="996"/>
                  </a:cubicBezTo>
                  <a:cubicBezTo>
                    <a:pt x="2017" y="984"/>
                    <a:pt x="2078" y="1021"/>
                    <a:pt x="2066" y="1094"/>
                  </a:cubicBezTo>
                  <a:cubicBezTo>
                    <a:pt x="2066" y="1193"/>
                    <a:pt x="2017" y="1291"/>
                    <a:pt x="2004" y="1389"/>
                  </a:cubicBezTo>
                  <a:close/>
                  <a:moveTo>
                    <a:pt x="3504" y="1918"/>
                  </a:moveTo>
                  <a:cubicBezTo>
                    <a:pt x="3676" y="1893"/>
                    <a:pt x="3812" y="1869"/>
                    <a:pt x="3947" y="1856"/>
                  </a:cubicBezTo>
                  <a:cubicBezTo>
                    <a:pt x="4008" y="1856"/>
                    <a:pt x="4070" y="1869"/>
                    <a:pt x="4131" y="1893"/>
                  </a:cubicBezTo>
                  <a:cubicBezTo>
                    <a:pt x="4168" y="1893"/>
                    <a:pt x="4193" y="1992"/>
                    <a:pt x="4156" y="2016"/>
                  </a:cubicBezTo>
                  <a:cubicBezTo>
                    <a:pt x="4119" y="2053"/>
                    <a:pt x="4082" y="2102"/>
                    <a:pt x="4045" y="2115"/>
                  </a:cubicBezTo>
                  <a:cubicBezTo>
                    <a:pt x="3812" y="2176"/>
                    <a:pt x="3578" y="2225"/>
                    <a:pt x="3344" y="2274"/>
                  </a:cubicBezTo>
                  <a:cubicBezTo>
                    <a:pt x="3258" y="2287"/>
                    <a:pt x="3185" y="2250"/>
                    <a:pt x="3135" y="2164"/>
                  </a:cubicBezTo>
                  <a:cubicBezTo>
                    <a:pt x="3099" y="2090"/>
                    <a:pt x="3049" y="2065"/>
                    <a:pt x="2976" y="2102"/>
                  </a:cubicBezTo>
                  <a:cubicBezTo>
                    <a:pt x="2914" y="2127"/>
                    <a:pt x="2865" y="2164"/>
                    <a:pt x="2803" y="2201"/>
                  </a:cubicBezTo>
                  <a:cubicBezTo>
                    <a:pt x="2422" y="2434"/>
                    <a:pt x="2004" y="2569"/>
                    <a:pt x="1648" y="2606"/>
                  </a:cubicBezTo>
                  <a:cubicBezTo>
                    <a:pt x="1390" y="2569"/>
                    <a:pt x="1316" y="2373"/>
                    <a:pt x="1144" y="2348"/>
                  </a:cubicBezTo>
                  <a:cubicBezTo>
                    <a:pt x="1033" y="2410"/>
                    <a:pt x="923" y="2471"/>
                    <a:pt x="824" y="2533"/>
                  </a:cubicBezTo>
                  <a:cubicBezTo>
                    <a:pt x="775" y="2569"/>
                    <a:pt x="726" y="2631"/>
                    <a:pt x="787" y="2705"/>
                  </a:cubicBezTo>
                  <a:cubicBezTo>
                    <a:pt x="812" y="2754"/>
                    <a:pt x="800" y="2803"/>
                    <a:pt x="775" y="2840"/>
                  </a:cubicBezTo>
                  <a:cubicBezTo>
                    <a:pt x="726" y="2951"/>
                    <a:pt x="750" y="3037"/>
                    <a:pt x="787" y="3135"/>
                  </a:cubicBezTo>
                  <a:cubicBezTo>
                    <a:pt x="812" y="3233"/>
                    <a:pt x="886" y="3282"/>
                    <a:pt x="972" y="3270"/>
                  </a:cubicBezTo>
                  <a:cubicBezTo>
                    <a:pt x="1218" y="3209"/>
                    <a:pt x="1476" y="3160"/>
                    <a:pt x="1709" y="3074"/>
                  </a:cubicBezTo>
                  <a:cubicBezTo>
                    <a:pt x="2152" y="2901"/>
                    <a:pt x="2582" y="2692"/>
                    <a:pt x="3037" y="2569"/>
                  </a:cubicBezTo>
                  <a:cubicBezTo>
                    <a:pt x="3099" y="2557"/>
                    <a:pt x="3172" y="2520"/>
                    <a:pt x="3221" y="2496"/>
                  </a:cubicBezTo>
                  <a:cubicBezTo>
                    <a:pt x="3430" y="2373"/>
                    <a:pt x="3639" y="2360"/>
                    <a:pt x="3861" y="2385"/>
                  </a:cubicBezTo>
                  <a:cubicBezTo>
                    <a:pt x="3898" y="2385"/>
                    <a:pt x="3934" y="2410"/>
                    <a:pt x="3959" y="2397"/>
                  </a:cubicBezTo>
                  <a:cubicBezTo>
                    <a:pt x="4094" y="2336"/>
                    <a:pt x="4205" y="2238"/>
                    <a:pt x="4377" y="2274"/>
                  </a:cubicBezTo>
                  <a:cubicBezTo>
                    <a:pt x="4402" y="2287"/>
                    <a:pt x="4426" y="2250"/>
                    <a:pt x="4463" y="2238"/>
                  </a:cubicBezTo>
                  <a:cubicBezTo>
                    <a:pt x="4549" y="2188"/>
                    <a:pt x="4598" y="2127"/>
                    <a:pt x="4611" y="2041"/>
                  </a:cubicBezTo>
                  <a:cubicBezTo>
                    <a:pt x="4623" y="1820"/>
                    <a:pt x="4574" y="1598"/>
                    <a:pt x="4438" y="1414"/>
                  </a:cubicBezTo>
                  <a:cubicBezTo>
                    <a:pt x="4389" y="1328"/>
                    <a:pt x="4303" y="1279"/>
                    <a:pt x="4193" y="1254"/>
                  </a:cubicBezTo>
                  <a:cubicBezTo>
                    <a:pt x="4033" y="1217"/>
                    <a:pt x="3885" y="1242"/>
                    <a:pt x="3738" y="1279"/>
                  </a:cubicBezTo>
                  <a:cubicBezTo>
                    <a:pt x="3467" y="1352"/>
                    <a:pt x="3430" y="1389"/>
                    <a:pt x="3467" y="1660"/>
                  </a:cubicBezTo>
                  <a:cubicBezTo>
                    <a:pt x="3480" y="1721"/>
                    <a:pt x="3492" y="1795"/>
                    <a:pt x="3504" y="1918"/>
                  </a:cubicBezTo>
                  <a:close/>
                  <a:moveTo>
                    <a:pt x="2127" y="3565"/>
                  </a:moveTo>
                  <a:cubicBezTo>
                    <a:pt x="2201" y="3664"/>
                    <a:pt x="2238" y="3725"/>
                    <a:pt x="2287" y="3774"/>
                  </a:cubicBezTo>
                  <a:cubicBezTo>
                    <a:pt x="2459" y="4020"/>
                    <a:pt x="2607" y="4291"/>
                    <a:pt x="2582" y="4610"/>
                  </a:cubicBezTo>
                  <a:cubicBezTo>
                    <a:pt x="2570" y="4807"/>
                    <a:pt x="2607" y="4979"/>
                    <a:pt x="2656" y="5163"/>
                  </a:cubicBezTo>
                  <a:cubicBezTo>
                    <a:pt x="2840" y="5840"/>
                    <a:pt x="3025" y="6503"/>
                    <a:pt x="3197" y="7179"/>
                  </a:cubicBezTo>
                  <a:cubicBezTo>
                    <a:pt x="3381" y="7548"/>
                    <a:pt x="3271" y="7905"/>
                    <a:pt x="3148" y="8261"/>
                  </a:cubicBezTo>
                  <a:cubicBezTo>
                    <a:pt x="3135" y="8310"/>
                    <a:pt x="3111" y="8347"/>
                    <a:pt x="3086" y="8397"/>
                  </a:cubicBezTo>
                  <a:cubicBezTo>
                    <a:pt x="2951" y="8728"/>
                    <a:pt x="2803" y="9048"/>
                    <a:pt x="2668" y="9380"/>
                  </a:cubicBezTo>
                  <a:cubicBezTo>
                    <a:pt x="2570" y="9650"/>
                    <a:pt x="2422" y="9884"/>
                    <a:pt x="2152" y="10044"/>
                  </a:cubicBezTo>
                  <a:cubicBezTo>
                    <a:pt x="2054" y="10105"/>
                    <a:pt x="1955" y="10191"/>
                    <a:pt x="1906" y="10290"/>
                  </a:cubicBezTo>
                  <a:cubicBezTo>
                    <a:pt x="1832" y="10437"/>
                    <a:pt x="1709" y="10523"/>
                    <a:pt x="1623" y="10646"/>
                  </a:cubicBezTo>
                  <a:cubicBezTo>
                    <a:pt x="1537" y="10745"/>
                    <a:pt x="1451" y="10855"/>
                    <a:pt x="1377" y="10966"/>
                  </a:cubicBezTo>
                  <a:cubicBezTo>
                    <a:pt x="1070" y="11494"/>
                    <a:pt x="984" y="12085"/>
                    <a:pt x="824" y="12650"/>
                  </a:cubicBezTo>
                  <a:cubicBezTo>
                    <a:pt x="812" y="12712"/>
                    <a:pt x="812" y="12785"/>
                    <a:pt x="812" y="12859"/>
                  </a:cubicBezTo>
                  <a:cubicBezTo>
                    <a:pt x="824" y="13265"/>
                    <a:pt x="824" y="13670"/>
                    <a:pt x="947" y="14064"/>
                  </a:cubicBezTo>
                  <a:cubicBezTo>
                    <a:pt x="1033" y="14334"/>
                    <a:pt x="1082" y="14617"/>
                    <a:pt x="1156" y="14900"/>
                  </a:cubicBezTo>
                  <a:cubicBezTo>
                    <a:pt x="1193" y="15047"/>
                    <a:pt x="1242" y="15195"/>
                    <a:pt x="1304" y="15330"/>
                  </a:cubicBezTo>
                  <a:cubicBezTo>
                    <a:pt x="1463" y="15662"/>
                    <a:pt x="1623" y="16006"/>
                    <a:pt x="1795" y="16338"/>
                  </a:cubicBezTo>
                  <a:cubicBezTo>
                    <a:pt x="2459" y="17629"/>
                    <a:pt x="3123" y="18920"/>
                    <a:pt x="3799" y="20210"/>
                  </a:cubicBezTo>
                  <a:cubicBezTo>
                    <a:pt x="3959" y="20530"/>
                    <a:pt x="4143" y="20837"/>
                    <a:pt x="4303" y="21157"/>
                  </a:cubicBezTo>
                  <a:cubicBezTo>
                    <a:pt x="4389" y="21341"/>
                    <a:pt x="4500" y="21501"/>
                    <a:pt x="4635" y="21661"/>
                  </a:cubicBezTo>
                  <a:cubicBezTo>
                    <a:pt x="4721" y="21759"/>
                    <a:pt x="4820" y="21870"/>
                    <a:pt x="4893" y="21968"/>
                  </a:cubicBezTo>
                  <a:cubicBezTo>
                    <a:pt x="5065" y="22214"/>
                    <a:pt x="5299" y="22325"/>
                    <a:pt x="5569" y="22374"/>
                  </a:cubicBezTo>
                  <a:cubicBezTo>
                    <a:pt x="5791" y="22423"/>
                    <a:pt x="6012" y="22423"/>
                    <a:pt x="6233" y="22399"/>
                  </a:cubicBezTo>
                  <a:cubicBezTo>
                    <a:pt x="6455" y="22362"/>
                    <a:pt x="6664" y="22374"/>
                    <a:pt x="6885" y="22399"/>
                  </a:cubicBezTo>
                  <a:cubicBezTo>
                    <a:pt x="7229" y="22460"/>
                    <a:pt x="7561" y="22436"/>
                    <a:pt x="7893" y="22350"/>
                  </a:cubicBezTo>
                  <a:cubicBezTo>
                    <a:pt x="8803" y="22128"/>
                    <a:pt x="9712" y="21919"/>
                    <a:pt x="10610" y="21698"/>
                  </a:cubicBezTo>
                  <a:cubicBezTo>
                    <a:pt x="10733" y="21673"/>
                    <a:pt x="10843" y="21637"/>
                    <a:pt x="10954" y="21587"/>
                  </a:cubicBezTo>
                  <a:cubicBezTo>
                    <a:pt x="11433" y="21341"/>
                    <a:pt x="11938" y="21145"/>
                    <a:pt x="12294" y="20715"/>
                  </a:cubicBezTo>
                  <a:cubicBezTo>
                    <a:pt x="12319" y="20678"/>
                    <a:pt x="12343" y="20665"/>
                    <a:pt x="12380" y="20641"/>
                  </a:cubicBezTo>
                  <a:cubicBezTo>
                    <a:pt x="12552" y="20542"/>
                    <a:pt x="12638" y="20383"/>
                    <a:pt x="12687" y="20198"/>
                  </a:cubicBezTo>
                  <a:cubicBezTo>
                    <a:pt x="12712" y="20088"/>
                    <a:pt x="12749" y="19965"/>
                    <a:pt x="12773" y="19854"/>
                  </a:cubicBezTo>
                  <a:cubicBezTo>
                    <a:pt x="12810" y="19571"/>
                    <a:pt x="12835" y="19288"/>
                    <a:pt x="12884" y="19006"/>
                  </a:cubicBezTo>
                  <a:cubicBezTo>
                    <a:pt x="12933" y="18797"/>
                    <a:pt x="12933" y="18600"/>
                    <a:pt x="12860" y="18403"/>
                  </a:cubicBezTo>
                  <a:cubicBezTo>
                    <a:pt x="12724" y="17973"/>
                    <a:pt x="12577" y="17531"/>
                    <a:pt x="12405" y="17113"/>
                  </a:cubicBezTo>
                  <a:cubicBezTo>
                    <a:pt x="12233" y="16707"/>
                    <a:pt x="12073" y="16301"/>
                    <a:pt x="12011" y="15859"/>
                  </a:cubicBezTo>
                  <a:cubicBezTo>
                    <a:pt x="11987" y="15613"/>
                    <a:pt x="11925" y="15355"/>
                    <a:pt x="11827" y="15121"/>
                  </a:cubicBezTo>
                  <a:cubicBezTo>
                    <a:pt x="11741" y="14900"/>
                    <a:pt x="11655" y="14691"/>
                    <a:pt x="11593" y="14457"/>
                  </a:cubicBezTo>
                  <a:cubicBezTo>
                    <a:pt x="11581" y="14371"/>
                    <a:pt x="11556" y="14285"/>
                    <a:pt x="11520" y="14211"/>
                  </a:cubicBezTo>
                  <a:cubicBezTo>
                    <a:pt x="11323" y="13892"/>
                    <a:pt x="11286" y="13498"/>
                    <a:pt x="11102" y="13179"/>
                  </a:cubicBezTo>
                  <a:cubicBezTo>
                    <a:pt x="11052" y="12908"/>
                    <a:pt x="10880" y="12687"/>
                    <a:pt x="10794" y="12429"/>
                  </a:cubicBezTo>
                  <a:cubicBezTo>
                    <a:pt x="10757" y="12269"/>
                    <a:pt x="10684" y="12109"/>
                    <a:pt x="10610" y="11962"/>
                  </a:cubicBezTo>
                  <a:cubicBezTo>
                    <a:pt x="10475" y="11630"/>
                    <a:pt x="10327" y="11310"/>
                    <a:pt x="10253" y="10954"/>
                  </a:cubicBezTo>
                  <a:cubicBezTo>
                    <a:pt x="10192" y="10597"/>
                    <a:pt x="10032" y="10290"/>
                    <a:pt x="9835" y="9982"/>
                  </a:cubicBezTo>
                  <a:cubicBezTo>
                    <a:pt x="9626" y="9663"/>
                    <a:pt x="9380" y="9392"/>
                    <a:pt x="9135" y="9110"/>
                  </a:cubicBezTo>
                  <a:cubicBezTo>
                    <a:pt x="9036" y="9011"/>
                    <a:pt x="8926" y="8937"/>
                    <a:pt x="8778" y="8950"/>
                  </a:cubicBezTo>
                  <a:cubicBezTo>
                    <a:pt x="8545" y="8974"/>
                    <a:pt x="8348" y="8901"/>
                    <a:pt x="8139" y="8815"/>
                  </a:cubicBezTo>
                  <a:cubicBezTo>
                    <a:pt x="7991" y="8765"/>
                    <a:pt x="7856" y="8716"/>
                    <a:pt x="7709" y="8667"/>
                  </a:cubicBezTo>
                  <a:cubicBezTo>
                    <a:pt x="7561" y="8630"/>
                    <a:pt x="7414" y="8581"/>
                    <a:pt x="7278" y="8507"/>
                  </a:cubicBezTo>
                  <a:cubicBezTo>
                    <a:pt x="7192" y="8446"/>
                    <a:pt x="7106" y="8409"/>
                    <a:pt x="7008" y="8372"/>
                  </a:cubicBezTo>
                  <a:cubicBezTo>
                    <a:pt x="6676" y="8249"/>
                    <a:pt x="6418" y="7979"/>
                    <a:pt x="6086" y="7856"/>
                  </a:cubicBezTo>
                  <a:cubicBezTo>
                    <a:pt x="6049" y="7843"/>
                    <a:pt x="6024" y="7806"/>
                    <a:pt x="6000" y="7782"/>
                  </a:cubicBezTo>
                  <a:cubicBezTo>
                    <a:pt x="5680" y="7450"/>
                    <a:pt x="5348" y="7106"/>
                    <a:pt x="5115" y="6675"/>
                  </a:cubicBezTo>
                  <a:cubicBezTo>
                    <a:pt x="5016" y="6491"/>
                    <a:pt x="4943" y="6270"/>
                    <a:pt x="4734" y="6159"/>
                  </a:cubicBezTo>
                  <a:cubicBezTo>
                    <a:pt x="4684" y="6122"/>
                    <a:pt x="4660" y="6049"/>
                    <a:pt x="4635" y="5987"/>
                  </a:cubicBezTo>
                  <a:cubicBezTo>
                    <a:pt x="4525" y="5643"/>
                    <a:pt x="4402" y="5311"/>
                    <a:pt x="4316" y="4967"/>
                  </a:cubicBezTo>
                  <a:cubicBezTo>
                    <a:pt x="4156" y="4377"/>
                    <a:pt x="4021" y="3787"/>
                    <a:pt x="3873" y="3184"/>
                  </a:cubicBezTo>
                  <a:cubicBezTo>
                    <a:pt x="3861" y="3110"/>
                    <a:pt x="3848" y="3024"/>
                    <a:pt x="3762" y="2975"/>
                  </a:cubicBezTo>
                  <a:cubicBezTo>
                    <a:pt x="3738" y="2963"/>
                    <a:pt x="3701" y="2951"/>
                    <a:pt x="3664" y="2963"/>
                  </a:cubicBezTo>
                  <a:cubicBezTo>
                    <a:pt x="3529" y="2975"/>
                    <a:pt x="3406" y="3000"/>
                    <a:pt x="3271" y="3024"/>
                  </a:cubicBezTo>
                  <a:cubicBezTo>
                    <a:pt x="3148" y="3037"/>
                    <a:pt x="3037" y="3086"/>
                    <a:pt x="2939" y="3160"/>
                  </a:cubicBezTo>
                  <a:cubicBezTo>
                    <a:pt x="2717" y="3344"/>
                    <a:pt x="2472" y="3479"/>
                    <a:pt x="2127" y="3565"/>
                  </a:cubicBezTo>
                  <a:close/>
                  <a:moveTo>
                    <a:pt x="160" y="2410"/>
                  </a:moveTo>
                  <a:cubicBezTo>
                    <a:pt x="308" y="2348"/>
                    <a:pt x="443" y="2287"/>
                    <a:pt x="578" y="2213"/>
                  </a:cubicBezTo>
                  <a:cubicBezTo>
                    <a:pt x="664" y="2176"/>
                    <a:pt x="750" y="2115"/>
                    <a:pt x="836" y="2065"/>
                  </a:cubicBezTo>
                  <a:cubicBezTo>
                    <a:pt x="923" y="2004"/>
                    <a:pt x="959" y="1881"/>
                    <a:pt x="910" y="1795"/>
                  </a:cubicBezTo>
                  <a:cubicBezTo>
                    <a:pt x="873" y="1721"/>
                    <a:pt x="824" y="1647"/>
                    <a:pt x="775" y="1574"/>
                  </a:cubicBezTo>
                  <a:cubicBezTo>
                    <a:pt x="664" y="1402"/>
                    <a:pt x="554" y="1242"/>
                    <a:pt x="443" y="1070"/>
                  </a:cubicBezTo>
                  <a:cubicBezTo>
                    <a:pt x="332" y="885"/>
                    <a:pt x="369" y="738"/>
                    <a:pt x="541" y="639"/>
                  </a:cubicBezTo>
                  <a:cubicBezTo>
                    <a:pt x="1070" y="320"/>
                    <a:pt x="1648" y="148"/>
                    <a:pt x="2263" y="37"/>
                  </a:cubicBezTo>
                  <a:cubicBezTo>
                    <a:pt x="2435" y="12"/>
                    <a:pt x="2631" y="0"/>
                    <a:pt x="2816" y="37"/>
                  </a:cubicBezTo>
                  <a:cubicBezTo>
                    <a:pt x="3074" y="86"/>
                    <a:pt x="3271" y="258"/>
                    <a:pt x="3381" y="504"/>
                  </a:cubicBezTo>
                  <a:cubicBezTo>
                    <a:pt x="3443" y="639"/>
                    <a:pt x="3467" y="799"/>
                    <a:pt x="3516" y="947"/>
                  </a:cubicBezTo>
                  <a:cubicBezTo>
                    <a:pt x="3713" y="959"/>
                    <a:pt x="3898" y="885"/>
                    <a:pt x="4070" y="848"/>
                  </a:cubicBezTo>
                  <a:cubicBezTo>
                    <a:pt x="4340" y="787"/>
                    <a:pt x="4697" y="959"/>
                    <a:pt x="4795" y="1193"/>
                  </a:cubicBezTo>
                  <a:cubicBezTo>
                    <a:pt x="4893" y="1414"/>
                    <a:pt x="4979" y="1635"/>
                    <a:pt x="5065" y="1856"/>
                  </a:cubicBezTo>
                  <a:cubicBezTo>
                    <a:pt x="5090" y="1930"/>
                    <a:pt x="5102" y="2016"/>
                    <a:pt x="5102" y="2102"/>
                  </a:cubicBezTo>
                  <a:cubicBezTo>
                    <a:pt x="5102" y="2164"/>
                    <a:pt x="5078" y="2238"/>
                    <a:pt x="5029" y="2287"/>
                  </a:cubicBezTo>
                  <a:cubicBezTo>
                    <a:pt x="4893" y="2422"/>
                    <a:pt x="4734" y="2557"/>
                    <a:pt x="4586" y="2680"/>
                  </a:cubicBezTo>
                  <a:cubicBezTo>
                    <a:pt x="4475" y="2926"/>
                    <a:pt x="4488" y="3147"/>
                    <a:pt x="4549" y="3393"/>
                  </a:cubicBezTo>
                  <a:cubicBezTo>
                    <a:pt x="4697" y="3996"/>
                    <a:pt x="4856" y="4610"/>
                    <a:pt x="4992" y="5225"/>
                  </a:cubicBezTo>
                  <a:cubicBezTo>
                    <a:pt x="5041" y="5446"/>
                    <a:pt x="5188" y="5606"/>
                    <a:pt x="5238" y="5827"/>
                  </a:cubicBezTo>
                  <a:cubicBezTo>
                    <a:pt x="5299" y="6024"/>
                    <a:pt x="5361" y="6208"/>
                    <a:pt x="5434" y="6405"/>
                  </a:cubicBezTo>
                  <a:cubicBezTo>
                    <a:pt x="5434" y="6442"/>
                    <a:pt x="5459" y="6466"/>
                    <a:pt x="5483" y="6491"/>
                  </a:cubicBezTo>
                  <a:cubicBezTo>
                    <a:pt x="5656" y="6725"/>
                    <a:pt x="5840" y="6946"/>
                    <a:pt x="6024" y="7167"/>
                  </a:cubicBezTo>
                  <a:cubicBezTo>
                    <a:pt x="6369" y="7585"/>
                    <a:pt x="6823" y="7856"/>
                    <a:pt x="7340" y="7966"/>
                  </a:cubicBezTo>
                  <a:cubicBezTo>
                    <a:pt x="7721" y="8052"/>
                    <a:pt x="8090" y="8200"/>
                    <a:pt x="8483" y="8249"/>
                  </a:cubicBezTo>
                  <a:cubicBezTo>
                    <a:pt x="8557" y="8261"/>
                    <a:pt x="8643" y="8286"/>
                    <a:pt x="8717" y="8323"/>
                  </a:cubicBezTo>
                  <a:cubicBezTo>
                    <a:pt x="8975" y="8458"/>
                    <a:pt x="9233" y="8593"/>
                    <a:pt x="9479" y="8728"/>
                  </a:cubicBezTo>
                  <a:cubicBezTo>
                    <a:pt x="9786" y="8901"/>
                    <a:pt x="10020" y="9146"/>
                    <a:pt x="10180" y="9454"/>
                  </a:cubicBezTo>
                  <a:cubicBezTo>
                    <a:pt x="10499" y="10032"/>
                    <a:pt x="10807" y="10609"/>
                    <a:pt x="11052" y="11224"/>
                  </a:cubicBezTo>
                  <a:cubicBezTo>
                    <a:pt x="11274" y="11777"/>
                    <a:pt x="11507" y="12330"/>
                    <a:pt x="11729" y="12871"/>
                  </a:cubicBezTo>
                  <a:cubicBezTo>
                    <a:pt x="11790" y="13031"/>
                    <a:pt x="11839" y="13203"/>
                    <a:pt x="11876" y="13363"/>
                  </a:cubicBezTo>
                  <a:cubicBezTo>
                    <a:pt x="11999" y="13879"/>
                    <a:pt x="12134" y="14383"/>
                    <a:pt x="12319" y="14875"/>
                  </a:cubicBezTo>
                  <a:cubicBezTo>
                    <a:pt x="12405" y="15096"/>
                    <a:pt x="12454" y="15330"/>
                    <a:pt x="12515" y="15564"/>
                  </a:cubicBezTo>
                  <a:cubicBezTo>
                    <a:pt x="12614" y="15969"/>
                    <a:pt x="12700" y="16387"/>
                    <a:pt x="12798" y="16805"/>
                  </a:cubicBezTo>
                  <a:cubicBezTo>
                    <a:pt x="12847" y="17039"/>
                    <a:pt x="12921" y="17260"/>
                    <a:pt x="13069" y="17457"/>
                  </a:cubicBezTo>
                  <a:cubicBezTo>
                    <a:pt x="13265" y="17690"/>
                    <a:pt x="13339" y="17973"/>
                    <a:pt x="13351" y="18256"/>
                  </a:cubicBezTo>
                  <a:cubicBezTo>
                    <a:pt x="13364" y="18981"/>
                    <a:pt x="13314" y="19706"/>
                    <a:pt x="13081" y="20407"/>
                  </a:cubicBezTo>
                  <a:cubicBezTo>
                    <a:pt x="12995" y="20641"/>
                    <a:pt x="12884" y="20837"/>
                    <a:pt x="12675" y="20985"/>
                  </a:cubicBezTo>
                  <a:cubicBezTo>
                    <a:pt x="12663" y="20997"/>
                    <a:pt x="12638" y="20997"/>
                    <a:pt x="12638" y="21010"/>
                  </a:cubicBezTo>
                  <a:cubicBezTo>
                    <a:pt x="12245" y="21489"/>
                    <a:pt x="11704" y="21735"/>
                    <a:pt x="11175" y="21993"/>
                  </a:cubicBezTo>
                  <a:cubicBezTo>
                    <a:pt x="11016" y="22067"/>
                    <a:pt x="10856" y="22116"/>
                    <a:pt x="10696" y="22165"/>
                  </a:cubicBezTo>
                  <a:cubicBezTo>
                    <a:pt x="9835" y="22374"/>
                    <a:pt x="8987" y="22583"/>
                    <a:pt x="8127" y="22780"/>
                  </a:cubicBezTo>
                  <a:cubicBezTo>
                    <a:pt x="7684" y="22890"/>
                    <a:pt x="7254" y="22927"/>
                    <a:pt x="6811" y="22841"/>
                  </a:cubicBezTo>
                  <a:cubicBezTo>
                    <a:pt x="6590" y="22792"/>
                    <a:pt x="6369" y="22792"/>
                    <a:pt x="6160" y="22817"/>
                  </a:cubicBezTo>
                  <a:cubicBezTo>
                    <a:pt x="5877" y="22854"/>
                    <a:pt x="5606" y="22792"/>
                    <a:pt x="5348" y="22731"/>
                  </a:cubicBezTo>
                  <a:cubicBezTo>
                    <a:pt x="5090" y="22657"/>
                    <a:pt x="4869" y="22485"/>
                    <a:pt x="4709" y="22263"/>
                  </a:cubicBezTo>
                  <a:cubicBezTo>
                    <a:pt x="4574" y="22079"/>
                    <a:pt x="4438" y="21907"/>
                    <a:pt x="4316" y="21723"/>
                  </a:cubicBezTo>
                  <a:cubicBezTo>
                    <a:pt x="4254" y="21649"/>
                    <a:pt x="4180" y="21563"/>
                    <a:pt x="4143" y="21477"/>
                  </a:cubicBezTo>
                  <a:cubicBezTo>
                    <a:pt x="3996" y="21182"/>
                    <a:pt x="3824" y="20911"/>
                    <a:pt x="3676" y="20628"/>
                  </a:cubicBezTo>
                  <a:cubicBezTo>
                    <a:pt x="3541" y="20370"/>
                    <a:pt x="3381" y="20137"/>
                    <a:pt x="3234" y="19891"/>
                  </a:cubicBezTo>
                  <a:cubicBezTo>
                    <a:pt x="3123" y="19719"/>
                    <a:pt x="3012" y="19547"/>
                    <a:pt x="2914" y="19375"/>
                  </a:cubicBezTo>
                  <a:cubicBezTo>
                    <a:pt x="2226" y="18084"/>
                    <a:pt x="1525" y="16805"/>
                    <a:pt x="910" y="15478"/>
                  </a:cubicBezTo>
                  <a:cubicBezTo>
                    <a:pt x="836" y="15330"/>
                    <a:pt x="787" y="15170"/>
                    <a:pt x="738" y="15010"/>
                  </a:cubicBezTo>
                  <a:cubicBezTo>
                    <a:pt x="640" y="14617"/>
                    <a:pt x="541" y="14211"/>
                    <a:pt x="455" y="13818"/>
                  </a:cubicBezTo>
                  <a:cubicBezTo>
                    <a:pt x="419" y="13670"/>
                    <a:pt x="419" y="13523"/>
                    <a:pt x="394" y="13363"/>
                  </a:cubicBezTo>
                  <a:cubicBezTo>
                    <a:pt x="357" y="12859"/>
                    <a:pt x="431" y="12355"/>
                    <a:pt x="591" y="11863"/>
                  </a:cubicBezTo>
                  <a:cubicBezTo>
                    <a:pt x="701" y="11531"/>
                    <a:pt x="775" y="11187"/>
                    <a:pt x="947" y="10868"/>
                  </a:cubicBezTo>
                  <a:cubicBezTo>
                    <a:pt x="1045" y="10708"/>
                    <a:pt x="1132" y="10536"/>
                    <a:pt x="1254" y="10400"/>
                  </a:cubicBezTo>
                  <a:cubicBezTo>
                    <a:pt x="1328" y="10327"/>
                    <a:pt x="1390" y="10241"/>
                    <a:pt x="1439" y="10154"/>
                  </a:cubicBezTo>
                  <a:cubicBezTo>
                    <a:pt x="1550" y="9958"/>
                    <a:pt x="1697" y="9798"/>
                    <a:pt x="1845" y="9638"/>
                  </a:cubicBezTo>
                  <a:cubicBezTo>
                    <a:pt x="1980" y="9503"/>
                    <a:pt x="2103" y="9368"/>
                    <a:pt x="2213" y="9220"/>
                  </a:cubicBezTo>
                  <a:cubicBezTo>
                    <a:pt x="2287" y="9122"/>
                    <a:pt x="2349" y="9011"/>
                    <a:pt x="2385" y="8901"/>
                  </a:cubicBezTo>
                  <a:cubicBezTo>
                    <a:pt x="2484" y="8458"/>
                    <a:pt x="2607" y="8015"/>
                    <a:pt x="2656" y="7561"/>
                  </a:cubicBezTo>
                  <a:cubicBezTo>
                    <a:pt x="2681" y="7241"/>
                    <a:pt x="2668" y="6921"/>
                    <a:pt x="2594" y="6602"/>
                  </a:cubicBezTo>
                  <a:cubicBezTo>
                    <a:pt x="2459" y="6061"/>
                    <a:pt x="2336" y="5520"/>
                    <a:pt x="2213" y="4967"/>
                  </a:cubicBezTo>
                  <a:cubicBezTo>
                    <a:pt x="2152" y="4684"/>
                    <a:pt x="2004" y="4426"/>
                    <a:pt x="1869" y="4180"/>
                  </a:cubicBezTo>
                  <a:cubicBezTo>
                    <a:pt x="1746" y="3934"/>
                    <a:pt x="1476" y="3860"/>
                    <a:pt x="1218" y="3885"/>
                  </a:cubicBezTo>
                  <a:cubicBezTo>
                    <a:pt x="972" y="3897"/>
                    <a:pt x="750" y="3836"/>
                    <a:pt x="541" y="3700"/>
                  </a:cubicBezTo>
                  <a:cubicBezTo>
                    <a:pt x="148" y="3455"/>
                    <a:pt x="1" y="3074"/>
                    <a:pt x="99" y="2606"/>
                  </a:cubicBezTo>
                  <a:cubicBezTo>
                    <a:pt x="111" y="2557"/>
                    <a:pt x="123" y="2508"/>
                    <a:pt x="160" y="2410"/>
                  </a:cubicBezTo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290;p23">
              <a:extLst>
                <a:ext uri="{FF2B5EF4-FFF2-40B4-BE49-F238E27FC236}">
                  <a16:creationId xmlns:a16="http://schemas.microsoft.com/office/drawing/2014/main" id="{18D21DEA-9E1A-46F7-826A-F0E5EDB13234}"/>
                </a:ext>
              </a:extLst>
            </p:cNvPr>
            <p:cNvSpPr/>
            <p:nvPr/>
          </p:nvSpPr>
          <p:spPr>
            <a:xfrm>
              <a:off x="-12312820" y="-5081726"/>
              <a:ext cx="341058" cy="486730"/>
            </a:xfrm>
            <a:custGeom>
              <a:avLst/>
              <a:gdLst/>
              <a:ahLst/>
              <a:cxnLst/>
              <a:rect l="l" t="t" r="r" b="b"/>
              <a:pathLst>
                <a:path w="7279" h="10388" extrusionOk="0">
                  <a:moveTo>
                    <a:pt x="4390" y="5274"/>
                  </a:moveTo>
                  <a:cubicBezTo>
                    <a:pt x="4377" y="5311"/>
                    <a:pt x="4353" y="5348"/>
                    <a:pt x="4340" y="5385"/>
                  </a:cubicBezTo>
                  <a:cubicBezTo>
                    <a:pt x="4328" y="5385"/>
                    <a:pt x="4365" y="5409"/>
                    <a:pt x="4365" y="5397"/>
                  </a:cubicBezTo>
                  <a:cubicBezTo>
                    <a:pt x="4390" y="5372"/>
                    <a:pt x="4414" y="5335"/>
                    <a:pt x="4451" y="5311"/>
                  </a:cubicBezTo>
                  <a:cubicBezTo>
                    <a:pt x="4439" y="5298"/>
                    <a:pt x="4426" y="5286"/>
                    <a:pt x="4390" y="5274"/>
                  </a:cubicBezTo>
                  <a:close/>
                  <a:moveTo>
                    <a:pt x="2238" y="1192"/>
                  </a:moveTo>
                  <a:cubicBezTo>
                    <a:pt x="2091" y="1217"/>
                    <a:pt x="1943" y="1254"/>
                    <a:pt x="1796" y="1291"/>
                  </a:cubicBezTo>
                  <a:cubicBezTo>
                    <a:pt x="1722" y="1315"/>
                    <a:pt x="1697" y="1389"/>
                    <a:pt x="1722" y="1500"/>
                  </a:cubicBezTo>
                  <a:cubicBezTo>
                    <a:pt x="1734" y="1549"/>
                    <a:pt x="1771" y="1586"/>
                    <a:pt x="1808" y="1647"/>
                  </a:cubicBezTo>
                  <a:cubicBezTo>
                    <a:pt x="1980" y="1537"/>
                    <a:pt x="2140" y="1438"/>
                    <a:pt x="2263" y="1279"/>
                  </a:cubicBezTo>
                  <a:cubicBezTo>
                    <a:pt x="2275" y="1266"/>
                    <a:pt x="2250" y="1229"/>
                    <a:pt x="2238" y="1192"/>
                  </a:cubicBezTo>
                  <a:close/>
                  <a:moveTo>
                    <a:pt x="3947" y="6270"/>
                  </a:moveTo>
                  <a:cubicBezTo>
                    <a:pt x="4107" y="6245"/>
                    <a:pt x="4254" y="6159"/>
                    <a:pt x="4377" y="6048"/>
                  </a:cubicBezTo>
                  <a:cubicBezTo>
                    <a:pt x="4426" y="5999"/>
                    <a:pt x="4451" y="5938"/>
                    <a:pt x="4488" y="5876"/>
                  </a:cubicBezTo>
                  <a:cubicBezTo>
                    <a:pt x="4488" y="5864"/>
                    <a:pt x="4488" y="5839"/>
                    <a:pt x="4488" y="5827"/>
                  </a:cubicBezTo>
                  <a:cubicBezTo>
                    <a:pt x="4463" y="5815"/>
                    <a:pt x="4426" y="5790"/>
                    <a:pt x="4414" y="5803"/>
                  </a:cubicBezTo>
                  <a:cubicBezTo>
                    <a:pt x="4193" y="5962"/>
                    <a:pt x="3922" y="6011"/>
                    <a:pt x="3664" y="6073"/>
                  </a:cubicBezTo>
                  <a:cubicBezTo>
                    <a:pt x="3566" y="6098"/>
                    <a:pt x="3455" y="6110"/>
                    <a:pt x="3357" y="6134"/>
                  </a:cubicBezTo>
                  <a:cubicBezTo>
                    <a:pt x="3345" y="6134"/>
                    <a:pt x="3332" y="6171"/>
                    <a:pt x="3320" y="6196"/>
                  </a:cubicBezTo>
                  <a:cubicBezTo>
                    <a:pt x="3320" y="6208"/>
                    <a:pt x="3332" y="6220"/>
                    <a:pt x="3345" y="6233"/>
                  </a:cubicBezTo>
                  <a:cubicBezTo>
                    <a:pt x="3541" y="6307"/>
                    <a:pt x="3738" y="6331"/>
                    <a:pt x="3947" y="6270"/>
                  </a:cubicBezTo>
                  <a:close/>
                  <a:moveTo>
                    <a:pt x="6824" y="8827"/>
                  </a:moveTo>
                  <a:cubicBezTo>
                    <a:pt x="6750" y="8704"/>
                    <a:pt x="6664" y="8532"/>
                    <a:pt x="6553" y="8384"/>
                  </a:cubicBezTo>
                  <a:cubicBezTo>
                    <a:pt x="6479" y="8273"/>
                    <a:pt x="6381" y="8175"/>
                    <a:pt x="6295" y="8077"/>
                  </a:cubicBezTo>
                  <a:cubicBezTo>
                    <a:pt x="6221" y="7978"/>
                    <a:pt x="6147" y="7892"/>
                    <a:pt x="6074" y="7794"/>
                  </a:cubicBezTo>
                  <a:cubicBezTo>
                    <a:pt x="6012" y="7708"/>
                    <a:pt x="5963" y="7622"/>
                    <a:pt x="5889" y="7560"/>
                  </a:cubicBezTo>
                  <a:cubicBezTo>
                    <a:pt x="5717" y="7413"/>
                    <a:pt x="5594" y="7229"/>
                    <a:pt x="5471" y="7044"/>
                  </a:cubicBezTo>
                  <a:cubicBezTo>
                    <a:pt x="5287" y="6786"/>
                    <a:pt x="5103" y="6516"/>
                    <a:pt x="4918" y="6257"/>
                  </a:cubicBezTo>
                  <a:cubicBezTo>
                    <a:pt x="4894" y="6220"/>
                    <a:pt x="4844" y="6196"/>
                    <a:pt x="4795" y="6159"/>
                  </a:cubicBezTo>
                  <a:cubicBezTo>
                    <a:pt x="4463" y="6503"/>
                    <a:pt x="4058" y="6688"/>
                    <a:pt x="3578" y="6638"/>
                  </a:cubicBezTo>
                  <a:cubicBezTo>
                    <a:pt x="3504" y="6626"/>
                    <a:pt x="3468" y="6700"/>
                    <a:pt x="3492" y="6774"/>
                  </a:cubicBezTo>
                  <a:cubicBezTo>
                    <a:pt x="3554" y="6897"/>
                    <a:pt x="3603" y="7020"/>
                    <a:pt x="3664" y="7142"/>
                  </a:cubicBezTo>
                  <a:cubicBezTo>
                    <a:pt x="3824" y="7462"/>
                    <a:pt x="4008" y="7769"/>
                    <a:pt x="4144" y="8089"/>
                  </a:cubicBezTo>
                  <a:cubicBezTo>
                    <a:pt x="4267" y="8384"/>
                    <a:pt x="4439" y="8667"/>
                    <a:pt x="4549" y="8962"/>
                  </a:cubicBezTo>
                  <a:cubicBezTo>
                    <a:pt x="4672" y="9269"/>
                    <a:pt x="4869" y="9527"/>
                    <a:pt x="4980" y="9822"/>
                  </a:cubicBezTo>
                  <a:cubicBezTo>
                    <a:pt x="5029" y="9970"/>
                    <a:pt x="5164" y="10031"/>
                    <a:pt x="5299" y="9995"/>
                  </a:cubicBezTo>
                  <a:cubicBezTo>
                    <a:pt x="5643" y="9921"/>
                    <a:pt x="5988" y="9835"/>
                    <a:pt x="6332" y="9749"/>
                  </a:cubicBezTo>
                  <a:cubicBezTo>
                    <a:pt x="6381" y="9736"/>
                    <a:pt x="6430" y="9700"/>
                    <a:pt x="6455" y="9663"/>
                  </a:cubicBezTo>
                  <a:cubicBezTo>
                    <a:pt x="6639" y="9417"/>
                    <a:pt x="6873" y="9208"/>
                    <a:pt x="6824" y="8827"/>
                  </a:cubicBezTo>
                  <a:close/>
                  <a:moveTo>
                    <a:pt x="2644" y="344"/>
                  </a:moveTo>
                  <a:cubicBezTo>
                    <a:pt x="2521" y="406"/>
                    <a:pt x="2398" y="467"/>
                    <a:pt x="2275" y="516"/>
                  </a:cubicBezTo>
                  <a:cubicBezTo>
                    <a:pt x="2152" y="566"/>
                    <a:pt x="2017" y="602"/>
                    <a:pt x="1894" y="664"/>
                  </a:cubicBezTo>
                  <a:cubicBezTo>
                    <a:pt x="1771" y="725"/>
                    <a:pt x="1636" y="811"/>
                    <a:pt x="1513" y="910"/>
                  </a:cubicBezTo>
                  <a:cubicBezTo>
                    <a:pt x="1070" y="1229"/>
                    <a:pt x="738" y="1660"/>
                    <a:pt x="394" y="2078"/>
                  </a:cubicBezTo>
                  <a:cubicBezTo>
                    <a:pt x="370" y="2102"/>
                    <a:pt x="370" y="2139"/>
                    <a:pt x="357" y="2164"/>
                  </a:cubicBezTo>
                  <a:cubicBezTo>
                    <a:pt x="320" y="2250"/>
                    <a:pt x="406" y="2397"/>
                    <a:pt x="505" y="2385"/>
                  </a:cubicBezTo>
                  <a:cubicBezTo>
                    <a:pt x="775" y="2348"/>
                    <a:pt x="1033" y="2299"/>
                    <a:pt x="1279" y="2176"/>
                  </a:cubicBezTo>
                  <a:cubicBezTo>
                    <a:pt x="1353" y="2151"/>
                    <a:pt x="1414" y="2053"/>
                    <a:pt x="1402" y="1967"/>
                  </a:cubicBezTo>
                  <a:cubicBezTo>
                    <a:pt x="1390" y="1906"/>
                    <a:pt x="1390" y="1832"/>
                    <a:pt x="1365" y="1770"/>
                  </a:cubicBezTo>
                  <a:cubicBezTo>
                    <a:pt x="1279" y="1561"/>
                    <a:pt x="1365" y="1377"/>
                    <a:pt x="1439" y="1192"/>
                  </a:cubicBezTo>
                  <a:cubicBezTo>
                    <a:pt x="1488" y="1070"/>
                    <a:pt x="1574" y="996"/>
                    <a:pt x="1697" y="959"/>
                  </a:cubicBezTo>
                  <a:cubicBezTo>
                    <a:pt x="1882" y="922"/>
                    <a:pt x="2066" y="873"/>
                    <a:pt x="2250" y="836"/>
                  </a:cubicBezTo>
                  <a:cubicBezTo>
                    <a:pt x="2300" y="824"/>
                    <a:pt x="2349" y="811"/>
                    <a:pt x="2398" y="824"/>
                  </a:cubicBezTo>
                  <a:cubicBezTo>
                    <a:pt x="2521" y="848"/>
                    <a:pt x="2619" y="897"/>
                    <a:pt x="2681" y="1020"/>
                  </a:cubicBezTo>
                  <a:cubicBezTo>
                    <a:pt x="2730" y="1131"/>
                    <a:pt x="2742" y="1254"/>
                    <a:pt x="2644" y="1352"/>
                  </a:cubicBezTo>
                  <a:cubicBezTo>
                    <a:pt x="2533" y="1475"/>
                    <a:pt x="2435" y="1610"/>
                    <a:pt x="2287" y="1709"/>
                  </a:cubicBezTo>
                  <a:cubicBezTo>
                    <a:pt x="2164" y="1783"/>
                    <a:pt x="2041" y="1893"/>
                    <a:pt x="1968" y="2016"/>
                  </a:cubicBezTo>
                  <a:cubicBezTo>
                    <a:pt x="1796" y="2348"/>
                    <a:pt x="1476" y="2459"/>
                    <a:pt x="1156" y="2582"/>
                  </a:cubicBezTo>
                  <a:cubicBezTo>
                    <a:pt x="1046" y="2619"/>
                    <a:pt x="935" y="2631"/>
                    <a:pt x="812" y="2668"/>
                  </a:cubicBezTo>
                  <a:cubicBezTo>
                    <a:pt x="788" y="2680"/>
                    <a:pt x="751" y="2692"/>
                    <a:pt x="726" y="2717"/>
                  </a:cubicBezTo>
                  <a:cubicBezTo>
                    <a:pt x="714" y="2729"/>
                    <a:pt x="701" y="2778"/>
                    <a:pt x="714" y="2803"/>
                  </a:cubicBezTo>
                  <a:cubicBezTo>
                    <a:pt x="788" y="2889"/>
                    <a:pt x="861" y="2987"/>
                    <a:pt x="947" y="3073"/>
                  </a:cubicBezTo>
                  <a:cubicBezTo>
                    <a:pt x="1328" y="3479"/>
                    <a:pt x="1710" y="3885"/>
                    <a:pt x="1992" y="4364"/>
                  </a:cubicBezTo>
                  <a:cubicBezTo>
                    <a:pt x="2054" y="4450"/>
                    <a:pt x="2115" y="4536"/>
                    <a:pt x="2189" y="4598"/>
                  </a:cubicBezTo>
                  <a:cubicBezTo>
                    <a:pt x="2435" y="4831"/>
                    <a:pt x="2619" y="5114"/>
                    <a:pt x="2779" y="5421"/>
                  </a:cubicBezTo>
                  <a:cubicBezTo>
                    <a:pt x="2804" y="5446"/>
                    <a:pt x="2816" y="5471"/>
                    <a:pt x="2841" y="5507"/>
                  </a:cubicBezTo>
                  <a:cubicBezTo>
                    <a:pt x="2877" y="5557"/>
                    <a:pt x="2951" y="5594"/>
                    <a:pt x="3013" y="5581"/>
                  </a:cubicBezTo>
                  <a:cubicBezTo>
                    <a:pt x="3172" y="5544"/>
                    <a:pt x="3345" y="5495"/>
                    <a:pt x="3504" y="5458"/>
                  </a:cubicBezTo>
                  <a:cubicBezTo>
                    <a:pt x="3701" y="5421"/>
                    <a:pt x="3849" y="5323"/>
                    <a:pt x="3984" y="5188"/>
                  </a:cubicBezTo>
                  <a:cubicBezTo>
                    <a:pt x="4303" y="4881"/>
                    <a:pt x="4353" y="4893"/>
                    <a:pt x="4131" y="4463"/>
                  </a:cubicBezTo>
                  <a:cubicBezTo>
                    <a:pt x="4107" y="4413"/>
                    <a:pt x="4094" y="4364"/>
                    <a:pt x="4082" y="4315"/>
                  </a:cubicBezTo>
                  <a:cubicBezTo>
                    <a:pt x="3885" y="3688"/>
                    <a:pt x="3640" y="3073"/>
                    <a:pt x="3504" y="2422"/>
                  </a:cubicBezTo>
                  <a:cubicBezTo>
                    <a:pt x="3431" y="2004"/>
                    <a:pt x="3320" y="1598"/>
                    <a:pt x="3222" y="1180"/>
                  </a:cubicBezTo>
                  <a:cubicBezTo>
                    <a:pt x="3185" y="1057"/>
                    <a:pt x="3160" y="922"/>
                    <a:pt x="3123" y="787"/>
                  </a:cubicBezTo>
                  <a:cubicBezTo>
                    <a:pt x="3099" y="688"/>
                    <a:pt x="3037" y="602"/>
                    <a:pt x="2951" y="553"/>
                  </a:cubicBezTo>
                  <a:cubicBezTo>
                    <a:pt x="2853" y="492"/>
                    <a:pt x="2754" y="418"/>
                    <a:pt x="2644" y="344"/>
                  </a:cubicBezTo>
                  <a:close/>
                  <a:moveTo>
                    <a:pt x="2705" y="6122"/>
                  </a:moveTo>
                  <a:cubicBezTo>
                    <a:pt x="2558" y="6048"/>
                    <a:pt x="2459" y="6011"/>
                    <a:pt x="2349" y="5950"/>
                  </a:cubicBezTo>
                  <a:cubicBezTo>
                    <a:pt x="2238" y="5876"/>
                    <a:pt x="2214" y="5778"/>
                    <a:pt x="2312" y="5655"/>
                  </a:cubicBezTo>
                  <a:cubicBezTo>
                    <a:pt x="2361" y="5594"/>
                    <a:pt x="2373" y="5532"/>
                    <a:pt x="2349" y="5471"/>
                  </a:cubicBezTo>
                  <a:cubicBezTo>
                    <a:pt x="2300" y="5298"/>
                    <a:pt x="2201" y="5163"/>
                    <a:pt x="2078" y="5040"/>
                  </a:cubicBezTo>
                  <a:cubicBezTo>
                    <a:pt x="1857" y="4831"/>
                    <a:pt x="1697" y="4573"/>
                    <a:pt x="1525" y="4315"/>
                  </a:cubicBezTo>
                  <a:cubicBezTo>
                    <a:pt x="1328" y="4032"/>
                    <a:pt x="1095" y="3750"/>
                    <a:pt x="861" y="3479"/>
                  </a:cubicBezTo>
                  <a:cubicBezTo>
                    <a:pt x="640" y="3233"/>
                    <a:pt x="443" y="2950"/>
                    <a:pt x="161" y="2754"/>
                  </a:cubicBezTo>
                  <a:cubicBezTo>
                    <a:pt x="111" y="2717"/>
                    <a:pt x="87" y="2643"/>
                    <a:pt x="62" y="2582"/>
                  </a:cubicBezTo>
                  <a:cubicBezTo>
                    <a:pt x="38" y="2471"/>
                    <a:pt x="25" y="2348"/>
                    <a:pt x="1" y="2213"/>
                  </a:cubicBezTo>
                  <a:cubicBezTo>
                    <a:pt x="394" y="1610"/>
                    <a:pt x="849" y="1033"/>
                    <a:pt x="1427" y="590"/>
                  </a:cubicBezTo>
                  <a:cubicBezTo>
                    <a:pt x="1599" y="479"/>
                    <a:pt x="1783" y="381"/>
                    <a:pt x="1968" y="295"/>
                  </a:cubicBezTo>
                  <a:cubicBezTo>
                    <a:pt x="2128" y="221"/>
                    <a:pt x="2312" y="172"/>
                    <a:pt x="2472" y="74"/>
                  </a:cubicBezTo>
                  <a:cubicBezTo>
                    <a:pt x="2558" y="12"/>
                    <a:pt x="2668" y="0"/>
                    <a:pt x="2767" y="37"/>
                  </a:cubicBezTo>
                  <a:cubicBezTo>
                    <a:pt x="3086" y="160"/>
                    <a:pt x="3381" y="320"/>
                    <a:pt x="3480" y="688"/>
                  </a:cubicBezTo>
                  <a:cubicBezTo>
                    <a:pt x="3578" y="1057"/>
                    <a:pt x="3664" y="1414"/>
                    <a:pt x="3763" y="1783"/>
                  </a:cubicBezTo>
                  <a:cubicBezTo>
                    <a:pt x="3922" y="2385"/>
                    <a:pt x="4070" y="3000"/>
                    <a:pt x="4242" y="3602"/>
                  </a:cubicBezTo>
                  <a:cubicBezTo>
                    <a:pt x="4328" y="3909"/>
                    <a:pt x="4451" y="4204"/>
                    <a:pt x="4562" y="4512"/>
                  </a:cubicBezTo>
                  <a:cubicBezTo>
                    <a:pt x="4599" y="4635"/>
                    <a:pt x="4672" y="4708"/>
                    <a:pt x="4795" y="4745"/>
                  </a:cubicBezTo>
                  <a:cubicBezTo>
                    <a:pt x="4881" y="4770"/>
                    <a:pt x="4943" y="4819"/>
                    <a:pt x="4967" y="4917"/>
                  </a:cubicBezTo>
                  <a:cubicBezTo>
                    <a:pt x="5004" y="4991"/>
                    <a:pt x="5066" y="5053"/>
                    <a:pt x="5115" y="5139"/>
                  </a:cubicBezTo>
                  <a:cubicBezTo>
                    <a:pt x="5103" y="5200"/>
                    <a:pt x="5103" y="5262"/>
                    <a:pt x="5090" y="5323"/>
                  </a:cubicBezTo>
                  <a:cubicBezTo>
                    <a:pt x="4992" y="5557"/>
                    <a:pt x="5041" y="5766"/>
                    <a:pt x="5152" y="5962"/>
                  </a:cubicBezTo>
                  <a:cubicBezTo>
                    <a:pt x="5238" y="6147"/>
                    <a:pt x="5348" y="6307"/>
                    <a:pt x="5471" y="6479"/>
                  </a:cubicBezTo>
                  <a:cubicBezTo>
                    <a:pt x="5766" y="6897"/>
                    <a:pt x="6123" y="7265"/>
                    <a:pt x="6418" y="7671"/>
                  </a:cubicBezTo>
                  <a:cubicBezTo>
                    <a:pt x="6541" y="7831"/>
                    <a:pt x="6701" y="7966"/>
                    <a:pt x="6836" y="8114"/>
                  </a:cubicBezTo>
                  <a:cubicBezTo>
                    <a:pt x="6897" y="8163"/>
                    <a:pt x="6983" y="8224"/>
                    <a:pt x="7008" y="8286"/>
                  </a:cubicBezTo>
                  <a:cubicBezTo>
                    <a:pt x="7082" y="8470"/>
                    <a:pt x="7278" y="8581"/>
                    <a:pt x="7266" y="8778"/>
                  </a:cubicBezTo>
                  <a:cubicBezTo>
                    <a:pt x="7266" y="8974"/>
                    <a:pt x="7205" y="9171"/>
                    <a:pt x="7156" y="9368"/>
                  </a:cubicBezTo>
                  <a:cubicBezTo>
                    <a:pt x="7143" y="9429"/>
                    <a:pt x="7094" y="9491"/>
                    <a:pt x="7057" y="9540"/>
                  </a:cubicBezTo>
                  <a:cubicBezTo>
                    <a:pt x="6996" y="9626"/>
                    <a:pt x="6910" y="9700"/>
                    <a:pt x="6861" y="9786"/>
                  </a:cubicBezTo>
                  <a:cubicBezTo>
                    <a:pt x="6750" y="9995"/>
                    <a:pt x="6578" y="10093"/>
                    <a:pt x="6344" y="10142"/>
                  </a:cubicBezTo>
                  <a:cubicBezTo>
                    <a:pt x="6049" y="10204"/>
                    <a:pt x="5754" y="10277"/>
                    <a:pt x="5447" y="10351"/>
                  </a:cubicBezTo>
                  <a:cubicBezTo>
                    <a:pt x="5299" y="10388"/>
                    <a:pt x="5152" y="10388"/>
                    <a:pt x="5004" y="10388"/>
                  </a:cubicBezTo>
                  <a:cubicBezTo>
                    <a:pt x="4807" y="10376"/>
                    <a:pt x="4672" y="10302"/>
                    <a:pt x="4623" y="10105"/>
                  </a:cubicBezTo>
                  <a:cubicBezTo>
                    <a:pt x="4611" y="10044"/>
                    <a:pt x="4586" y="9982"/>
                    <a:pt x="4549" y="9921"/>
                  </a:cubicBezTo>
                  <a:cubicBezTo>
                    <a:pt x="4402" y="9663"/>
                    <a:pt x="4254" y="9392"/>
                    <a:pt x="4144" y="9109"/>
                  </a:cubicBezTo>
                  <a:cubicBezTo>
                    <a:pt x="4033" y="8851"/>
                    <a:pt x="3898" y="8593"/>
                    <a:pt x="3775" y="8335"/>
                  </a:cubicBezTo>
                  <a:cubicBezTo>
                    <a:pt x="3554" y="7843"/>
                    <a:pt x="3308" y="7351"/>
                    <a:pt x="3062" y="6872"/>
                  </a:cubicBezTo>
                  <a:cubicBezTo>
                    <a:pt x="2951" y="6626"/>
                    <a:pt x="2828" y="6380"/>
                    <a:pt x="2705" y="6122"/>
                  </a:cubicBezTo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291;p23">
              <a:extLst>
                <a:ext uri="{FF2B5EF4-FFF2-40B4-BE49-F238E27FC236}">
                  <a16:creationId xmlns:a16="http://schemas.microsoft.com/office/drawing/2014/main" id="{EE002BE9-014D-49A8-92D3-146836640D36}"/>
                </a:ext>
              </a:extLst>
            </p:cNvPr>
            <p:cNvSpPr/>
            <p:nvPr/>
          </p:nvSpPr>
          <p:spPr>
            <a:xfrm>
              <a:off x="-12172255" y="-4583517"/>
              <a:ext cx="222374" cy="55945"/>
            </a:xfrm>
            <a:custGeom>
              <a:avLst/>
              <a:gdLst/>
              <a:ahLst/>
              <a:cxnLst/>
              <a:rect l="l" t="t" r="r" b="b"/>
              <a:pathLst>
                <a:path w="4746" h="1194" extrusionOk="0">
                  <a:moveTo>
                    <a:pt x="381" y="665"/>
                  </a:moveTo>
                  <a:cubicBezTo>
                    <a:pt x="922" y="775"/>
                    <a:pt x="1451" y="824"/>
                    <a:pt x="1967" y="837"/>
                  </a:cubicBezTo>
                  <a:cubicBezTo>
                    <a:pt x="1980" y="837"/>
                    <a:pt x="2004" y="837"/>
                    <a:pt x="2016" y="824"/>
                  </a:cubicBezTo>
                  <a:cubicBezTo>
                    <a:pt x="2656" y="665"/>
                    <a:pt x="3307" y="591"/>
                    <a:pt x="3922" y="308"/>
                  </a:cubicBezTo>
                  <a:cubicBezTo>
                    <a:pt x="4156" y="198"/>
                    <a:pt x="4389" y="38"/>
                    <a:pt x="4672" y="13"/>
                  </a:cubicBezTo>
                  <a:cubicBezTo>
                    <a:pt x="4684" y="1"/>
                    <a:pt x="4721" y="38"/>
                    <a:pt x="4733" y="50"/>
                  </a:cubicBezTo>
                  <a:cubicBezTo>
                    <a:pt x="4746" y="62"/>
                    <a:pt x="4733" y="87"/>
                    <a:pt x="4733" y="99"/>
                  </a:cubicBezTo>
                  <a:cubicBezTo>
                    <a:pt x="4733" y="111"/>
                    <a:pt x="4721" y="124"/>
                    <a:pt x="4709" y="136"/>
                  </a:cubicBezTo>
                  <a:cubicBezTo>
                    <a:pt x="4696" y="161"/>
                    <a:pt x="4684" y="173"/>
                    <a:pt x="4672" y="173"/>
                  </a:cubicBezTo>
                  <a:cubicBezTo>
                    <a:pt x="4192" y="468"/>
                    <a:pt x="3725" y="763"/>
                    <a:pt x="3172" y="886"/>
                  </a:cubicBezTo>
                  <a:cubicBezTo>
                    <a:pt x="2963" y="923"/>
                    <a:pt x="2766" y="972"/>
                    <a:pt x="2570" y="1033"/>
                  </a:cubicBezTo>
                  <a:cubicBezTo>
                    <a:pt x="2004" y="1193"/>
                    <a:pt x="1439" y="1132"/>
                    <a:pt x="873" y="1021"/>
                  </a:cubicBezTo>
                  <a:cubicBezTo>
                    <a:pt x="689" y="984"/>
                    <a:pt x="517" y="935"/>
                    <a:pt x="320" y="960"/>
                  </a:cubicBezTo>
                  <a:cubicBezTo>
                    <a:pt x="271" y="960"/>
                    <a:pt x="222" y="935"/>
                    <a:pt x="172" y="923"/>
                  </a:cubicBezTo>
                  <a:cubicBezTo>
                    <a:pt x="86" y="911"/>
                    <a:pt x="0" y="775"/>
                    <a:pt x="25" y="689"/>
                  </a:cubicBezTo>
                  <a:cubicBezTo>
                    <a:pt x="99" y="480"/>
                    <a:pt x="197" y="284"/>
                    <a:pt x="406" y="185"/>
                  </a:cubicBezTo>
                  <a:cubicBezTo>
                    <a:pt x="504" y="136"/>
                    <a:pt x="590" y="87"/>
                    <a:pt x="689" y="50"/>
                  </a:cubicBezTo>
                  <a:cubicBezTo>
                    <a:pt x="738" y="38"/>
                    <a:pt x="787" y="38"/>
                    <a:pt x="836" y="50"/>
                  </a:cubicBezTo>
                  <a:cubicBezTo>
                    <a:pt x="861" y="50"/>
                    <a:pt x="898" y="75"/>
                    <a:pt x="910" y="99"/>
                  </a:cubicBezTo>
                  <a:cubicBezTo>
                    <a:pt x="922" y="124"/>
                    <a:pt x="922" y="173"/>
                    <a:pt x="898" y="185"/>
                  </a:cubicBezTo>
                  <a:cubicBezTo>
                    <a:pt x="775" y="284"/>
                    <a:pt x="627" y="382"/>
                    <a:pt x="504" y="493"/>
                  </a:cubicBezTo>
                  <a:cubicBezTo>
                    <a:pt x="455" y="529"/>
                    <a:pt x="431" y="591"/>
                    <a:pt x="381" y="66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292;p23">
              <a:extLst>
                <a:ext uri="{FF2B5EF4-FFF2-40B4-BE49-F238E27FC236}">
                  <a16:creationId xmlns:a16="http://schemas.microsoft.com/office/drawing/2014/main" id="{69E74247-F3F7-40B1-B1C1-B7C4BCE55FCA}"/>
                </a:ext>
              </a:extLst>
            </p:cNvPr>
            <p:cNvSpPr/>
            <p:nvPr/>
          </p:nvSpPr>
          <p:spPr>
            <a:xfrm>
              <a:off x="-12281146" y="-5368010"/>
              <a:ext cx="92211" cy="211410"/>
            </a:xfrm>
            <a:custGeom>
              <a:avLst/>
              <a:gdLst/>
              <a:ahLst/>
              <a:cxnLst/>
              <a:rect l="l" t="t" r="r" b="b"/>
              <a:pathLst>
                <a:path w="1968" h="4512" extrusionOk="0">
                  <a:moveTo>
                    <a:pt x="1304" y="3737"/>
                  </a:moveTo>
                  <a:cubicBezTo>
                    <a:pt x="1095" y="3762"/>
                    <a:pt x="960" y="3664"/>
                    <a:pt x="886" y="3504"/>
                  </a:cubicBezTo>
                  <a:cubicBezTo>
                    <a:pt x="849" y="3418"/>
                    <a:pt x="812" y="3344"/>
                    <a:pt x="788" y="3258"/>
                  </a:cubicBezTo>
                  <a:cubicBezTo>
                    <a:pt x="714" y="3037"/>
                    <a:pt x="628" y="2815"/>
                    <a:pt x="554" y="2594"/>
                  </a:cubicBezTo>
                  <a:cubicBezTo>
                    <a:pt x="517" y="2483"/>
                    <a:pt x="468" y="2373"/>
                    <a:pt x="443" y="2250"/>
                  </a:cubicBezTo>
                  <a:cubicBezTo>
                    <a:pt x="296" y="1648"/>
                    <a:pt x="161" y="1033"/>
                    <a:pt x="25" y="418"/>
                  </a:cubicBezTo>
                  <a:cubicBezTo>
                    <a:pt x="1" y="320"/>
                    <a:pt x="1" y="221"/>
                    <a:pt x="1" y="123"/>
                  </a:cubicBezTo>
                  <a:cubicBezTo>
                    <a:pt x="13" y="86"/>
                    <a:pt x="62" y="49"/>
                    <a:pt x="124" y="0"/>
                  </a:cubicBezTo>
                  <a:cubicBezTo>
                    <a:pt x="173" y="148"/>
                    <a:pt x="222" y="271"/>
                    <a:pt x="259" y="394"/>
                  </a:cubicBezTo>
                  <a:cubicBezTo>
                    <a:pt x="382" y="836"/>
                    <a:pt x="493" y="1279"/>
                    <a:pt x="603" y="1734"/>
                  </a:cubicBezTo>
                  <a:cubicBezTo>
                    <a:pt x="652" y="1930"/>
                    <a:pt x="714" y="2115"/>
                    <a:pt x="837" y="2287"/>
                  </a:cubicBezTo>
                  <a:cubicBezTo>
                    <a:pt x="1009" y="2496"/>
                    <a:pt x="1144" y="2729"/>
                    <a:pt x="1206" y="3000"/>
                  </a:cubicBezTo>
                  <a:cubicBezTo>
                    <a:pt x="1230" y="3098"/>
                    <a:pt x="1304" y="3184"/>
                    <a:pt x="1353" y="3270"/>
                  </a:cubicBezTo>
                  <a:cubicBezTo>
                    <a:pt x="1525" y="3578"/>
                    <a:pt x="1710" y="3885"/>
                    <a:pt x="1882" y="4192"/>
                  </a:cubicBezTo>
                  <a:cubicBezTo>
                    <a:pt x="1919" y="4266"/>
                    <a:pt x="1943" y="4352"/>
                    <a:pt x="1968" y="4426"/>
                  </a:cubicBezTo>
                  <a:cubicBezTo>
                    <a:pt x="1968" y="4450"/>
                    <a:pt x="1943" y="4487"/>
                    <a:pt x="1919" y="4500"/>
                  </a:cubicBezTo>
                  <a:cubicBezTo>
                    <a:pt x="1906" y="4512"/>
                    <a:pt x="1882" y="4512"/>
                    <a:pt x="1869" y="4500"/>
                  </a:cubicBezTo>
                  <a:cubicBezTo>
                    <a:pt x="1808" y="4450"/>
                    <a:pt x="1734" y="4401"/>
                    <a:pt x="1685" y="4340"/>
                  </a:cubicBezTo>
                  <a:cubicBezTo>
                    <a:pt x="1562" y="4155"/>
                    <a:pt x="1439" y="3971"/>
                    <a:pt x="1304" y="3737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293;p23">
              <a:extLst>
                <a:ext uri="{FF2B5EF4-FFF2-40B4-BE49-F238E27FC236}">
                  <a16:creationId xmlns:a16="http://schemas.microsoft.com/office/drawing/2014/main" id="{D686B81E-8F73-41D7-B640-7A9E2CC5F6CF}"/>
                </a:ext>
              </a:extLst>
            </p:cNvPr>
            <p:cNvSpPr/>
            <p:nvPr/>
          </p:nvSpPr>
          <p:spPr>
            <a:xfrm>
              <a:off x="-12385961" y="-4990734"/>
              <a:ext cx="39218" cy="138878"/>
            </a:xfrm>
            <a:custGeom>
              <a:avLst/>
              <a:gdLst/>
              <a:ahLst/>
              <a:cxnLst/>
              <a:rect l="l" t="t" r="r" b="b"/>
              <a:pathLst>
                <a:path w="837" h="2964" extrusionOk="0">
                  <a:moveTo>
                    <a:pt x="836" y="2963"/>
                  </a:moveTo>
                  <a:cubicBezTo>
                    <a:pt x="455" y="2496"/>
                    <a:pt x="406" y="2398"/>
                    <a:pt x="308" y="2029"/>
                  </a:cubicBezTo>
                  <a:cubicBezTo>
                    <a:pt x="234" y="1709"/>
                    <a:pt x="160" y="1402"/>
                    <a:pt x="74" y="1094"/>
                  </a:cubicBezTo>
                  <a:cubicBezTo>
                    <a:pt x="0" y="787"/>
                    <a:pt x="25" y="492"/>
                    <a:pt x="13" y="185"/>
                  </a:cubicBezTo>
                  <a:cubicBezTo>
                    <a:pt x="13" y="86"/>
                    <a:pt x="99" y="0"/>
                    <a:pt x="209" y="0"/>
                  </a:cubicBezTo>
                  <a:cubicBezTo>
                    <a:pt x="259" y="0"/>
                    <a:pt x="332" y="25"/>
                    <a:pt x="345" y="50"/>
                  </a:cubicBezTo>
                  <a:cubicBezTo>
                    <a:pt x="382" y="160"/>
                    <a:pt x="406" y="283"/>
                    <a:pt x="418" y="394"/>
                  </a:cubicBezTo>
                  <a:cubicBezTo>
                    <a:pt x="480" y="1193"/>
                    <a:pt x="615" y="1967"/>
                    <a:pt x="824" y="2742"/>
                  </a:cubicBezTo>
                  <a:cubicBezTo>
                    <a:pt x="836" y="2803"/>
                    <a:pt x="824" y="2865"/>
                    <a:pt x="836" y="296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294;p23">
              <a:extLst>
                <a:ext uri="{FF2B5EF4-FFF2-40B4-BE49-F238E27FC236}">
                  <a16:creationId xmlns:a16="http://schemas.microsoft.com/office/drawing/2014/main" id="{8C820A86-3BCD-43CA-88D9-7830A9FAF3D2}"/>
                </a:ext>
              </a:extLst>
            </p:cNvPr>
            <p:cNvSpPr/>
            <p:nvPr/>
          </p:nvSpPr>
          <p:spPr>
            <a:xfrm>
              <a:off x="-12210301" y="-4609428"/>
              <a:ext cx="78998" cy="85323"/>
            </a:xfrm>
            <a:custGeom>
              <a:avLst/>
              <a:gdLst/>
              <a:ahLst/>
              <a:cxnLst/>
              <a:rect l="l" t="t" r="r" b="b"/>
              <a:pathLst>
                <a:path w="1686" h="1821" extrusionOk="0">
                  <a:moveTo>
                    <a:pt x="1329" y="62"/>
                  </a:moveTo>
                  <a:cubicBezTo>
                    <a:pt x="1427" y="37"/>
                    <a:pt x="1525" y="13"/>
                    <a:pt x="1624" y="1"/>
                  </a:cubicBezTo>
                  <a:cubicBezTo>
                    <a:pt x="1636" y="1"/>
                    <a:pt x="1661" y="13"/>
                    <a:pt x="1661" y="25"/>
                  </a:cubicBezTo>
                  <a:cubicBezTo>
                    <a:pt x="1673" y="50"/>
                    <a:pt x="1685" y="87"/>
                    <a:pt x="1673" y="111"/>
                  </a:cubicBezTo>
                  <a:cubicBezTo>
                    <a:pt x="1587" y="271"/>
                    <a:pt x="1439" y="369"/>
                    <a:pt x="1280" y="406"/>
                  </a:cubicBezTo>
                  <a:cubicBezTo>
                    <a:pt x="948" y="492"/>
                    <a:pt x="726" y="726"/>
                    <a:pt x="493" y="947"/>
                  </a:cubicBezTo>
                  <a:cubicBezTo>
                    <a:pt x="419" y="1009"/>
                    <a:pt x="370" y="1107"/>
                    <a:pt x="370" y="1205"/>
                  </a:cubicBezTo>
                  <a:cubicBezTo>
                    <a:pt x="357" y="1377"/>
                    <a:pt x="345" y="1550"/>
                    <a:pt x="333" y="1722"/>
                  </a:cubicBezTo>
                  <a:cubicBezTo>
                    <a:pt x="333" y="1746"/>
                    <a:pt x="308" y="1771"/>
                    <a:pt x="284" y="1795"/>
                  </a:cubicBezTo>
                  <a:cubicBezTo>
                    <a:pt x="247" y="1820"/>
                    <a:pt x="161" y="1795"/>
                    <a:pt x="149" y="1771"/>
                  </a:cubicBezTo>
                  <a:cubicBezTo>
                    <a:pt x="99" y="1673"/>
                    <a:pt x="50" y="1586"/>
                    <a:pt x="26" y="1488"/>
                  </a:cubicBezTo>
                  <a:cubicBezTo>
                    <a:pt x="13" y="1390"/>
                    <a:pt x="26" y="1291"/>
                    <a:pt x="13" y="1181"/>
                  </a:cubicBezTo>
                  <a:cubicBezTo>
                    <a:pt x="1" y="1021"/>
                    <a:pt x="62" y="886"/>
                    <a:pt x="185" y="775"/>
                  </a:cubicBezTo>
                  <a:cubicBezTo>
                    <a:pt x="370" y="603"/>
                    <a:pt x="566" y="443"/>
                    <a:pt x="763" y="271"/>
                  </a:cubicBezTo>
                  <a:cubicBezTo>
                    <a:pt x="825" y="222"/>
                    <a:pt x="898" y="185"/>
                    <a:pt x="984" y="160"/>
                  </a:cubicBezTo>
                  <a:cubicBezTo>
                    <a:pt x="1095" y="124"/>
                    <a:pt x="1218" y="99"/>
                    <a:pt x="1329" y="74"/>
                  </a:cubicBezTo>
                  <a:cubicBezTo>
                    <a:pt x="1329" y="74"/>
                    <a:pt x="1329" y="62"/>
                    <a:pt x="1329" y="6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295;p23">
              <a:extLst>
                <a:ext uri="{FF2B5EF4-FFF2-40B4-BE49-F238E27FC236}">
                  <a16:creationId xmlns:a16="http://schemas.microsoft.com/office/drawing/2014/main" id="{907B7D9B-A47D-447B-B516-0CA16FC566C5}"/>
                </a:ext>
              </a:extLst>
            </p:cNvPr>
            <p:cNvSpPr/>
            <p:nvPr/>
          </p:nvSpPr>
          <p:spPr>
            <a:xfrm>
              <a:off x="-11954520" y="-4703887"/>
              <a:ext cx="90477" cy="59928"/>
            </a:xfrm>
            <a:custGeom>
              <a:avLst/>
              <a:gdLst/>
              <a:ahLst/>
              <a:cxnLst/>
              <a:rect l="l" t="t" r="r" b="b"/>
              <a:pathLst>
                <a:path w="1931" h="1279" extrusionOk="0">
                  <a:moveTo>
                    <a:pt x="0" y="222"/>
                  </a:moveTo>
                  <a:cubicBezTo>
                    <a:pt x="185" y="50"/>
                    <a:pt x="271" y="0"/>
                    <a:pt x="431" y="13"/>
                  </a:cubicBezTo>
                  <a:cubicBezTo>
                    <a:pt x="812" y="62"/>
                    <a:pt x="1193" y="148"/>
                    <a:pt x="1549" y="332"/>
                  </a:cubicBezTo>
                  <a:cubicBezTo>
                    <a:pt x="1844" y="492"/>
                    <a:pt x="1930" y="873"/>
                    <a:pt x="1734" y="1156"/>
                  </a:cubicBezTo>
                  <a:cubicBezTo>
                    <a:pt x="1709" y="1205"/>
                    <a:pt x="1635" y="1242"/>
                    <a:pt x="1574" y="1267"/>
                  </a:cubicBezTo>
                  <a:cubicBezTo>
                    <a:pt x="1537" y="1279"/>
                    <a:pt x="1488" y="1254"/>
                    <a:pt x="1426" y="1242"/>
                  </a:cubicBezTo>
                  <a:cubicBezTo>
                    <a:pt x="1439" y="1181"/>
                    <a:pt x="1439" y="1131"/>
                    <a:pt x="1451" y="1095"/>
                  </a:cubicBezTo>
                  <a:cubicBezTo>
                    <a:pt x="1574" y="726"/>
                    <a:pt x="1525" y="603"/>
                    <a:pt x="1180" y="480"/>
                  </a:cubicBezTo>
                  <a:cubicBezTo>
                    <a:pt x="824" y="357"/>
                    <a:pt x="467" y="234"/>
                    <a:pt x="86" y="259"/>
                  </a:cubicBezTo>
                  <a:cubicBezTo>
                    <a:pt x="62" y="259"/>
                    <a:pt x="37" y="234"/>
                    <a:pt x="0" y="222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296;p23">
              <a:extLst>
                <a:ext uri="{FF2B5EF4-FFF2-40B4-BE49-F238E27FC236}">
                  <a16:creationId xmlns:a16="http://schemas.microsoft.com/office/drawing/2014/main" id="{CD401734-52C3-4ADA-9232-EA306C496C95}"/>
                </a:ext>
              </a:extLst>
            </p:cNvPr>
            <p:cNvSpPr/>
            <p:nvPr/>
          </p:nvSpPr>
          <p:spPr>
            <a:xfrm>
              <a:off x="-12304152" y="-4756318"/>
              <a:ext cx="40904" cy="94507"/>
            </a:xfrm>
            <a:custGeom>
              <a:avLst/>
              <a:gdLst/>
              <a:ahLst/>
              <a:cxnLst/>
              <a:rect l="l" t="t" r="r" b="b"/>
              <a:pathLst>
                <a:path w="873" h="2017" extrusionOk="0">
                  <a:moveTo>
                    <a:pt x="234" y="1"/>
                  </a:moveTo>
                  <a:cubicBezTo>
                    <a:pt x="307" y="136"/>
                    <a:pt x="258" y="296"/>
                    <a:pt x="271" y="443"/>
                  </a:cubicBezTo>
                  <a:cubicBezTo>
                    <a:pt x="271" y="517"/>
                    <a:pt x="344" y="554"/>
                    <a:pt x="418" y="529"/>
                  </a:cubicBezTo>
                  <a:cubicBezTo>
                    <a:pt x="480" y="493"/>
                    <a:pt x="529" y="443"/>
                    <a:pt x="590" y="431"/>
                  </a:cubicBezTo>
                  <a:cubicBezTo>
                    <a:pt x="627" y="419"/>
                    <a:pt x="701" y="443"/>
                    <a:pt x="725" y="480"/>
                  </a:cubicBezTo>
                  <a:cubicBezTo>
                    <a:pt x="836" y="640"/>
                    <a:pt x="873" y="824"/>
                    <a:pt x="861" y="1009"/>
                  </a:cubicBezTo>
                  <a:cubicBezTo>
                    <a:pt x="848" y="1316"/>
                    <a:pt x="824" y="1611"/>
                    <a:pt x="787" y="1919"/>
                  </a:cubicBezTo>
                  <a:cubicBezTo>
                    <a:pt x="787" y="1931"/>
                    <a:pt x="787" y="1955"/>
                    <a:pt x="775" y="1968"/>
                  </a:cubicBezTo>
                  <a:cubicBezTo>
                    <a:pt x="750" y="1980"/>
                    <a:pt x="725" y="2017"/>
                    <a:pt x="701" y="2017"/>
                  </a:cubicBezTo>
                  <a:cubicBezTo>
                    <a:pt x="664" y="2017"/>
                    <a:pt x="627" y="2005"/>
                    <a:pt x="615" y="1980"/>
                  </a:cubicBezTo>
                  <a:cubicBezTo>
                    <a:pt x="578" y="1906"/>
                    <a:pt x="541" y="1833"/>
                    <a:pt x="529" y="1746"/>
                  </a:cubicBezTo>
                  <a:cubicBezTo>
                    <a:pt x="492" y="1525"/>
                    <a:pt x="541" y="1316"/>
                    <a:pt x="603" y="1095"/>
                  </a:cubicBezTo>
                  <a:cubicBezTo>
                    <a:pt x="627" y="997"/>
                    <a:pt x="652" y="898"/>
                    <a:pt x="603" y="800"/>
                  </a:cubicBezTo>
                  <a:cubicBezTo>
                    <a:pt x="590" y="775"/>
                    <a:pt x="541" y="738"/>
                    <a:pt x="529" y="751"/>
                  </a:cubicBezTo>
                  <a:cubicBezTo>
                    <a:pt x="467" y="763"/>
                    <a:pt x="406" y="800"/>
                    <a:pt x="344" y="824"/>
                  </a:cubicBezTo>
                  <a:cubicBezTo>
                    <a:pt x="185" y="886"/>
                    <a:pt x="86" y="824"/>
                    <a:pt x="49" y="652"/>
                  </a:cubicBezTo>
                  <a:cubicBezTo>
                    <a:pt x="0" y="394"/>
                    <a:pt x="62" y="185"/>
                    <a:pt x="246" y="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297;p23">
              <a:extLst>
                <a:ext uri="{FF2B5EF4-FFF2-40B4-BE49-F238E27FC236}">
                  <a16:creationId xmlns:a16="http://schemas.microsoft.com/office/drawing/2014/main" id="{84A852BB-CE4B-4DFB-AF12-9683C064AB7B}"/>
                </a:ext>
              </a:extLst>
            </p:cNvPr>
            <p:cNvSpPr/>
            <p:nvPr/>
          </p:nvSpPr>
          <p:spPr>
            <a:xfrm>
              <a:off x="-12039187" y="-5091519"/>
              <a:ext cx="44372" cy="97927"/>
            </a:xfrm>
            <a:custGeom>
              <a:avLst/>
              <a:gdLst/>
              <a:ahLst/>
              <a:cxnLst/>
              <a:rect l="l" t="t" r="r" b="b"/>
              <a:pathLst>
                <a:path w="947" h="2090" extrusionOk="0">
                  <a:moveTo>
                    <a:pt x="898" y="1561"/>
                  </a:moveTo>
                  <a:cubicBezTo>
                    <a:pt x="910" y="1672"/>
                    <a:pt x="922" y="1795"/>
                    <a:pt x="947" y="1906"/>
                  </a:cubicBezTo>
                  <a:cubicBezTo>
                    <a:pt x="947" y="1992"/>
                    <a:pt x="898" y="2090"/>
                    <a:pt x="861" y="2065"/>
                  </a:cubicBezTo>
                  <a:cubicBezTo>
                    <a:pt x="824" y="2041"/>
                    <a:pt x="775" y="2016"/>
                    <a:pt x="762" y="1967"/>
                  </a:cubicBezTo>
                  <a:cubicBezTo>
                    <a:pt x="541" y="1414"/>
                    <a:pt x="320" y="848"/>
                    <a:pt x="49" y="307"/>
                  </a:cubicBezTo>
                  <a:cubicBezTo>
                    <a:pt x="12" y="234"/>
                    <a:pt x="12" y="148"/>
                    <a:pt x="0" y="62"/>
                  </a:cubicBezTo>
                  <a:cubicBezTo>
                    <a:pt x="0" y="49"/>
                    <a:pt x="37" y="12"/>
                    <a:pt x="62" y="12"/>
                  </a:cubicBezTo>
                  <a:cubicBezTo>
                    <a:pt x="86" y="0"/>
                    <a:pt x="135" y="12"/>
                    <a:pt x="148" y="25"/>
                  </a:cubicBezTo>
                  <a:cubicBezTo>
                    <a:pt x="418" y="430"/>
                    <a:pt x="639" y="873"/>
                    <a:pt x="824" y="1315"/>
                  </a:cubicBezTo>
                  <a:cubicBezTo>
                    <a:pt x="848" y="1401"/>
                    <a:pt x="873" y="1475"/>
                    <a:pt x="898" y="1561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298;p23">
              <a:extLst>
                <a:ext uri="{FF2B5EF4-FFF2-40B4-BE49-F238E27FC236}">
                  <a16:creationId xmlns:a16="http://schemas.microsoft.com/office/drawing/2014/main" id="{65B6410D-351F-4755-9E65-9EEB93D4B304}"/>
                </a:ext>
              </a:extLst>
            </p:cNvPr>
            <p:cNvSpPr/>
            <p:nvPr/>
          </p:nvSpPr>
          <p:spPr>
            <a:xfrm>
              <a:off x="-12133646" y="-5124364"/>
              <a:ext cx="73188" cy="57632"/>
            </a:xfrm>
            <a:custGeom>
              <a:avLst/>
              <a:gdLst/>
              <a:ahLst/>
              <a:cxnLst/>
              <a:rect l="l" t="t" r="r" b="b"/>
              <a:pathLst>
                <a:path w="1562" h="1230" extrusionOk="0">
                  <a:moveTo>
                    <a:pt x="0" y="25"/>
                  </a:moveTo>
                  <a:cubicBezTo>
                    <a:pt x="12" y="13"/>
                    <a:pt x="37" y="0"/>
                    <a:pt x="49" y="0"/>
                  </a:cubicBezTo>
                  <a:cubicBezTo>
                    <a:pt x="61" y="0"/>
                    <a:pt x="86" y="0"/>
                    <a:pt x="98" y="13"/>
                  </a:cubicBezTo>
                  <a:cubicBezTo>
                    <a:pt x="627" y="246"/>
                    <a:pt x="1119" y="541"/>
                    <a:pt x="1500" y="971"/>
                  </a:cubicBezTo>
                  <a:cubicBezTo>
                    <a:pt x="1537" y="1008"/>
                    <a:pt x="1549" y="1058"/>
                    <a:pt x="1561" y="1107"/>
                  </a:cubicBezTo>
                  <a:cubicBezTo>
                    <a:pt x="1561" y="1131"/>
                    <a:pt x="1549" y="1180"/>
                    <a:pt x="1524" y="1193"/>
                  </a:cubicBezTo>
                  <a:cubicBezTo>
                    <a:pt x="1500" y="1217"/>
                    <a:pt x="1463" y="1230"/>
                    <a:pt x="1438" y="1230"/>
                  </a:cubicBezTo>
                  <a:cubicBezTo>
                    <a:pt x="1401" y="1230"/>
                    <a:pt x="1365" y="1217"/>
                    <a:pt x="1340" y="1193"/>
                  </a:cubicBezTo>
                  <a:cubicBezTo>
                    <a:pt x="910" y="812"/>
                    <a:pt x="406" y="529"/>
                    <a:pt x="12" y="111"/>
                  </a:cubicBezTo>
                  <a:cubicBezTo>
                    <a:pt x="0" y="86"/>
                    <a:pt x="0" y="49"/>
                    <a:pt x="0" y="2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99;p23">
              <a:extLst>
                <a:ext uri="{FF2B5EF4-FFF2-40B4-BE49-F238E27FC236}">
                  <a16:creationId xmlns:a16="http://schemas.microsoft.com/office/drawing/2014/main" id="{24A12485-0150-411A-846A-4EE99408643E}"/>
                </a:ext>
              </a:extLst>
            </p:cNvPr>
            <p:cNvSpPr/>
            <p:nvPr/>
          </p:nvSpPr>
          <p:spPr>
            <a:xfrm>
              <a:off x="-12358878" y="-5080039"/>
              <a:ext cx="49573" cy="74359"/>
            </a:xfrm>
            <a:custGeom>
              <a:avLst/>
              <a:gdLst/>
              <a:ahLst/>
              <a:cxnLst/>
              <a:rect l="l" t="t" r="r" b="b"/>
              <a:pathLst>
                <a:path w="1058" h="1587" extrusionOk="0">
                  <a:moveTo>
                    <a:pt x="1045" y="25"/>
                  </a:moveTo>
                  <a:cubicBezTo>
                    <a:pt x="1045" y="38"/>
                    <a:pt x="1058" y="50"/>
                    <a:pt x="1058" y="62"/>
                  </a:cubicBezTo>
                  <a:cubicBezTo>
                    <a:pt x="1021" y="247"/>
                    <a:pt x="996" y="431"/>
                    <a:pt x="849" y="566"/>
                  </a:cubicBezTo>
                  <a:cubicBezTo>
                    <a:pt x="578" y="849"/>
                    <a:pt x="357" y="1169"/>
                    <a:pt x="185" y="1513"/>
                  </a:cubicBezTo>
                  <a:cubicBezTo>
                    <a:pt x="172" y="1525"/>
                    <a:pt x="160" y="1538"/>
                    <a:pt x="148" y="1550"/>
                  </a:cubicBezTo>
                  <a:cubicBezTo>
                    <a:pt x="123" y="1562"/>
                    <a:pt x="86" y="1587"/>
                    <a:pt x="62" y="1574"/>
                  </a:cubicBezTo>
                  <a:cubicBezTo>
                    <a:pt x="37" y="1574"/>
                    <a:pt x="0" y="1538"/>
                    <a:pt x="0" y="1513"/>
                  </a:cubicBezTo>
                  <a:cubicBezTo>
                    <a:pt x="13" y="1415"/>
                    <a:pt x="0" y="1304"/>
                    <a:pt x="49" y="1218"/>
                  </a:cubicBezTo>
                  <a:cubicBezTo>
                    <a:pt x="258" y="751"/>
                    <a:pt x="578" y="357"/>
                    <a:pt x="947" y="13"/>
                  </a:cubicBezTo>
                  <a:cubicBezTo>
                    <a:pt x="959" y="1"/>
                    <a:pt x="1008" y="25"/>
                    <a:pt x="1045" y="2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00;p23">
              <a:extLst>
                <a:ext uri="{FF2B5EF4-FFF2-40B4-BE49-F238E27FC236}">
                  <a16:creationId xmlns:a16="http://schemas.microsoft.com/office/drawing/2014/main" id="{EA312A6A-F0F3-49EB-8F39-89293951F162}"/>
                </a:ext>
              </a:extLst>
            </p:cNvPr>
            <p:cNvSpPr/>
            <p:nvPr/>
          </p:nvSpPr>
          <p:spPr>
            <a:xfrm>
              <a:off x="-12330110" y="-4827163"/>
              <a:ext cx="15603" cy="57679"/>
            </a:xfrm>
            <a:custGeom>
              <a:avLst/>
              <a:gdLst/>
              <a:ahLst/>
              <a:cxnLst/>
              <a:rect l="l" t="t" r="r" b="b"/>
              <a:pathLst>
                <a:path w="333" h="1231" extrusionOk="0">
                  <a:moveTo>
                    <a:pt x="161" y="25"/>
                  </a:moveTo>
                  <a:cubicBezTo>
                    <a:pt x="259" y="1"/>
                    <a:pt x="308" y="50"/>
                    <a:pt x="321" y="111"/>
                  </a:cubicBezTo>
                  <a:cubicBezTo>
                    <a:pt x="333" y="197"/>
                    <a:pt x="333" y="283"/>
                    <a:pt x="308" y="357"/>
                  </a:cubicBezTo>
                  <a:cubicBezTo>
                    <a:pt x="259" y="603"/>
                    <a:pt x="210" y="849"/>
                    <a:pt x="222" y="1107"/>
                  </a:cubicBezTo>
                  <a:cubicBezTo>
                    <a:pt x="222" y="1132"/>
                    <a:pt x="198" y="1169"/>
                    <a:pt x="185" y="1193"/>
                  </a:cubicBezTo>
                  <a:cubicBezTo>
                    <a:pt x="185" y="1205"/>
                    <a:pt x="161" y="1230"/>
                    <a:pt x="148" y="1230"/>
                  </a:cubicBezTo>
                  <a:cubicBezTo>
                    <a:pt x="124" y="1218"/>
                    <a:pt x="75" y="1218"/>
                    <a:pt x="75" y="1205"/>
                  </a:cubicBezTo>
                  <a:cubicBezTo>
                    <a:pt x="26" y="1033"/>
                    <a:pt x="1" y="874"/>
                    <a:pt x="38" y="701"/>
                  </a:cubicBezTo>
                  <a:cubicBezTo>
                    <a:pt x="75" y="591"/>
                    <a:pt x="99" y="480"/>
                    <a:pt x="124" y="370"/>
                  </a:cubicBezTo>
                  <a:cubicBezTo>
                    <a:pt x="136" y="247"/>
                    <a:pt x="148" y="136"/>
                    <a:pt x="161" y="25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01;p23">
              <a:extLst>
                <a:ext uri="{FF2B5EF4-FFF2-40B4-BE49-F238E27FC236}">
                  <a16:creationId xmlns:a16="http://schemas.microsoft.com/office/drawing/2014/main" id="{87374542-26DA-40F8-A4EF-4C40672A0090}"/>
                </a:ext>
              </a:extLst>
            </p:cNvPr>
            <p:cNvSpPr/>
            <p:nvPr/>
          </p:nvSpPr>
          <p:spPr>
            <a:xfrm>
              <a:off x="-11944165" y="-4627842"/>
              <a:ext cx="24833" cy="17899"/>
            </a:xfrm>
            <a:custGeom>
              <a:avLst/>
              <a:gdLst/>
              <a:ahLst/>
              <a:cxnLst/>
              <a:rect l="l" t="t" r="r" b="b"/>
              <a:pathLst>
                <a:path w="530" h="382" extrusionOk="0">
                  <a:moveTo>
                    <a:pt x="419" y="0"/>
                  </a:moveTo>
                  <a:cubicBezTo>
                    <a:pt x="455" y="13"/>
                    <a:pt x="492" y="13"/>
                    <a:pt x="505" y="37"/>
                  </a:cubicBezTo>
                  <a:cubicBezTo>
                    <a:pt x="517" y="62"/>
                    <a:pt x="529" y="111"/>
                    <a:pt x="505" y="123"/>
                  </a:cubicBezTo>
                  <a:cubicBezTo>
                    <a:pt x="382" y="258"/>
                    <a:pt x="234" y="369"/>
                    <a:pt x="50" y="381"/>
                  </a:cubicBezTo>
                  <a:cubicBezTo>
                    <a:pt x="37" y="381"/>
                    <a:pt x="1" y="332"/>
                    <a:pt x="1" y="308"/>
                  </a:cubicBezTo>
                  <a:cubicBezTo>
                    <a:pt x="1" y="283"/>
                    <a:pt x="13" y="246"/>
                    <a:pt x="37" y="221"/>
                  </a:cubicBezTo>
                  <a:cubicBezTo>
                    <a:pt x="136" y="111"/>
                    <a:pt x="283" y="49"/>
                    <a:pt x="419" y="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02;p23">
              <a:extLst>
                <a:ext uri="{FF2B5EF4-FFF2-40B4-BE49-F238E27FC236}">
                  <a16:creationId xmlns:a16="http://schemas.microsoft.com/office/drawing/2014/main" id="{2430F1C4-6045-4E18-BEBA-B4DE8111090C}"/>
                </a:ext>
              </a:extLst>
            </p:cNvPr>
            <p:cNvSpPr/>
            <p:nvPr/>
          </p:nvSpPr>
          <p:spPr>
            <a:xfrm>
              <a:off x="-12293797" y="-4764377"/>
              <a:ext cx="2343" cy="8106"/>
            </a:xfrm>
            <a:custGeom>
              <a:avLst/>
              <a:gdLst/>
              <a:ahLst/>
              <a:cxnLst/>
              <a:rect l="l" t="t" r="r" b="b"/>
              <a:pathLst>
                <a:path w="50" h="173" extrusionOk="0">
                  <a:moveTo>
                    <a:pt x="25" y="173"/>
                  </a:moveTo>
                  <a:cubicBezTo>
                    <a:pt x="13" y="136"/>
                    <a:pt x="13" y="111"/>
                    <a:pt x="13" y="74"/>
                  </a:cubicBezTo>
                  <a:cubicBezTo>
                    <a:pt x="0" y="62"/>
                    <a:pt x="0" y="25"/>
                    <a:pt x="0" y="25"/>
                  </a:cubicBezTo>
                  <a:cubicBezTo>
                    <a:pt x="25" y="1"/>
                    <a:pt x="50" y="25"/>
                    <a:pt x="37" y="74"/>
                  </a:cubicBezTo>
                  <a:cubicBezTo>
                    <a:pt x="37" y="99"/>
                    <a:pt x="25" y="136"/>
                    <a:pt x="13" y="173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03;p23">
              <a:extLst>
                <a:ext uri="{FF2B5EF4-FFF2-40B4-BE49-F238E27FC236}">
                  <a16:creationId xmlns:a16="http://schemas.microsoft.com/office/drawing/2014/main" id="{ABD69488-B7E3-4290-995C-1D36A0621DEF}"/>
                </a:ext>
              </a:extLst>
            </p:cNvPr>
            <p:cNvSpPr/>
            <p:nvPr/>
          </p:nvSpPr>
          <p:spPr>
            <a:xfrm>
              <a:off x="-12400954" y="-5423908"/>
              <a:ext cx="14478" cy="12135"/>
            </a:xfrm>
            <a:custGeom>
              <a:avLst/>
              <a:gdLst/>
              <a:ahLst/>
              <a:cxnLst/>
              <a:rect l="l" t="t" r="r" b="b"/>
              <a:pathLst>
                <a:path w="309" h="259" extrusionOk="0">
                  <a:moveTo>
                    <a:pt x="1" y="210"/>
                  </a:moveTo>
                  <a:cubicBezTo>
                    <a:pt x="13" y="87"/>
                    <a:pt x="111" y="38"/>
                    <a:pt x="198" y="1"/>
                  </a:cubicBezTo>
                  <a:cubicBezTo>
                    <a:pt x="222" y="1"/>
                    <a:pt x="271" y="1"/>
                    <a:pt x="284" y="25"/>
                  </a:cubicBezTo>
                  <a:cubicBezTo>
                    <a:pt x="296" y="38"/>
                    <a:pt x="308" y="87"/>
                    <a:pt x="284" y="111"/>
                  </a:cubicBezTo>
                  <a:cubicBezTo>
                    <a:pt x="210" y="210"/>
                    <a:pt x="124" y="259"/>
                    <a:pt x="1" y="210"/>
                  </a:cubicBezTo>
                  <a:close/>
                </a:path>
              </a:pathLst>
            </a:custGeom>
            <a:solidFill>
              <a:srgbClr val="461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" name="Picture 4" descr="CITADELLES quatre eme edition">
            <a:extLst>
              <a:ext uri="{FF2B5EF4-FFF2-40B4-BE49-F238E27FC236}">
                <a16:creationId xmlns:a16="http://schemas.microsoft.com/office/drawing/2014/main" id="{C7EC5FD9-FE59-4615-8CF4-36699BBB1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" r="496"/>
          <a:stretch/>
        </p:blipFill>
        <p:spPr bwMode="auto">
          <a:xfrm>
            <a:off x="4701415" y="2848064"/>
            <a:ext cx="2664090" cy="29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54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Organic</vt:lpstr>
      <vt:lpstr>Projet Citadelles</vt:lpstr>
      <vt:lpstr>Sommaire </vt:lpstr>
      <vt:lpstr>I - Organisation</vt:lpstr>
      <vt:lpstr>I – Gestion du Projet </vt:lpstr>
      <vt:lpstr>Outils utilisés</vt:lpstr>
      <vt:lpstr> II -  L'état d'avancement du projet </vt:lpstr>
      <vt:lpstr>III - Difficultés rencontrées</vt:lpstr>
      <vt:lpstr>IV - Les apports du projet</vt:lpstr>
      <vt:lpstr>Merci de votre attention, place à la démonstration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Citadelles</dc:title>
  <dc:creator>JARDRET Remi</dc:creator>
  <cp:revision>1</cp:revision>
  <dcterms:created xsi:type="dcterms:W3CDTF">2022-01-16T12:45:27Z</dcterms:created>
  <dcterms:modified xsi:type="dcterms:W3CDTF">2022-01-17T12:55:10Z</dcterms:modified>
</cp:coreProperties>
</file>